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318" r:id="rId2"/>
    <p:sldId id="310" r:id="rId3"/>
    <p:sldId id="258" r:id="rId4"/>
    <p:sldId id="320" r:id="rId5"/>
    <p:sldId id="260" r:id="rId6"/>
    <p:sldId id="261" r:id="rId7"/>
    <p:sldId id="316" r:id="rId8"/>
    <p:sldId id="268" r:id="rId9"/>
    <p:sldId id="266" r:id="rId10"/>
    <p:sldId id="287" r:id="rId11"/>
    <p:sldId id="314" r:id="rId12"/>
    <p:sldId id="263" r:id="rId13"/>
    <p:sldId id="301" r:id="rId14"/>
    <p:sldId id="281" r:id="rId15"/>
    <p:sldId id="264" r:id="rId16"/>
    <p:sldId id="265" r:id="rId17"/>
    <p:sldId id="302" r:id="rId18"/>
    <p:sldId id="297" r:id="rId19"/>
    <p:sldId id="289" r:id="rId20"/>
    <p:sldId id="293" r:id="rId21"/>
    <p:sldId id="294" r:id="rId22"/>
    <p:sldId id="313" r:id="rId23"/>
    <p:sldId id="291" r:id="rId24"/>
    <p:sldId id="275" r:id="rId25"/>
    <p:sldId id="288" r:id="rId26"/>
    <p:sldId id="276" r:id="rId27"/>
    <p:sldId id="277" r:id="rId28"/>
    <p:sldId id="323" r:id="rId29"/>
    <p:sldId id="324" r:id="rId30"/>
    <p:sldId id="317" r:id="rId31"/>
    <p:sldId id="31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449" autoAdjust="0"/>
  </p:normalViewPr>
  <p:slideViewPr>
    <p:cSldViewPr snapToGrid="0" snapToObjects="1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B5F89-402B-4D18-86C1-06FADDA1A34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53A09-DA90-42E8-BEBE-4E7893205E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Introduction and Dataset Overview</a:t>
          </a:r>
          <a:endParaRPr lang="en-US" noProof="0" dirty="0">
            <a:solidFill>
              <a:schemeClr val="bg1"/>
            </a:solidFill>
          </a:endParaRPr>
        </a:p>
      </dgm:t>
    </dgm:pt>
    <dgm:pt modelId="{A3E8071E-5543-4349-844D-425AA7FF25E5}" type="parTrans" cxnId="{F03BB2CD-BFD2-412C-A435-7D2036016BF9}">
      <dgm:prSet/>
      <dgm:spPr/>
      <dgm:t>
        <a:bodyPr/>
        <a:lstStyle/>
        <a:p>
          <a:endParaRPr lang="en-US"/>
        </a:p>
      </dgm:t>
    </dgm:pt>
    <dgm:pt modelId="{CABBCA7B-F223-452A-8093-92E5A55CF6E6}" type="sibTrans" cxnId="{F03BB2CD-BFD2-412C-A435-7D2036016B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A7ED4B-8D94-4F4C-92BA-0199B46EE1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Data Cleaning and Engineering</a:t>
          </a:r>
          <a:endParaRPr lang="en-US" noProof="0" dirty="0">
            <a:solidFill>
              <a:schemeClr val="bg1"/>
            </a:solidFill>
          </a:endParaRPr>
        </a:p>
      </dgm:t>
    </dgm:pt>
    <dgm:pt modelId="{105ADDA5-E3F8-4AD0-94FA-605220DE9ADA}" type="parTrans" cxnId="{724E5FE0-52C1-46EF-9D88-86B059D787FD}">
      <dgm:prSet/>
      <dgm:spPr/>
      <dgm:t>
        <a:bodyPr/>
        <a:lstStyle/>
        <a:p>
          <a:endParaRPr lang="en-US"/>
        </a:p>
      </dgm:t>
    </dgm:pt>
    <dgm:pt modelId="{E041395B-D79E-4593-8ABF-EE59CFA68EC8}" type="sibTrans" cxnId="{724E5FE0-52C1-46EF-9D88-86B059D787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4B7C0C-234B-45EE-9F7C-82CBFC88DB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Exploratory Data Analysis</a:t>
          </a:r>
          <a:endParaRPr lang="en-US" noProof="0" dirty="0">
            <a:solidFill>
              <a:schemeClr val="bg1"/>
            </a:solidFill>
          </a:endParaRPr>
        </a:p>
      </dgm:t>
    </dgm:pt>
    <dgm:pt modelId="{BDE3FF13-9B1A-4A19-B56D-C120F1F833BA}" type="parTrans" cxnId="{EB8F5C1A-9EF9-4B71-881A-3F06C74839CF}">
      <dgm:prSet/>
      <dgm:spPr/>
      <dgm:t>
        <a:bodyPr/>
        <a:lstStyle/>
        <a:p>
          <a:endParaRPr lang="en-US"/>
        </a:p>
      </dgm:t>
    </dgm:pt>
    <dgm:pt modelId="{A552130C-9B9A-4E63-9292-58A65A014E33}" type="sibTrans" cxnId="{EB8F5C1A-9EF9-4B71-881A-3F06C74839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F17245-A46F-4216-9360-CA407F5BA9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Comparative Data Analysis</a:t>
          </a:r>
          <a:endParaRPr lang="en-US" noProof="0" dirty="0">
            <a:solidFill>
              <a:schemeClr val="bg1"/>
            </a:solidFill>
          </a:endParaRPr>
        </a:p>
      </dgm:t>
    </dgm:pt>
    <dgm:pt modelId="{6FE70CBA-16A5-49C4-9887-51D9B2CBCF55}" type="parTrans" cxnId="{22B8AE12-6171-4B2A-BFB8-095809EEE25F}">
      <dgm:prSet/>
      <dgm:spPr/>
      <dgm:t>
        <a:bodyPr/>
        <a:lstStyle/>
        <a:p>
          <a:endParaRPr lang="en-US"/>
        </a:p>
      </dgm:t>
    </dgm:pt>
    <dgm:pt modelId="{8E118AAB-6B71-4EFA-884B-308EE4ABED23}" type="sibTrans" cxnId="{22B8AE12-6171-4B2A-BFB8-095809EEE2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3B18423-4D27-431C-AD1C-C2BDF741C0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Clustering</a:t>
          </a:r>
          <a:endParaRPr lang="en-US" noProof="0" dirty="0">
            <a:solidFill>
              <a:schemeClr val="bg1"/>
            </a:solidFill>
          </a:endParaRPr>
        </a:p>
      </dgm:t>
    </dgm:pt>
    <dgm:pt modelId="{D62F4522-2039-4982-AB44-23CFE1EE1EBD}" type="parTrans" cxnId="{67BAC75B-0A74-429B-BAF8-95BD15539F35}">
      <dgm:prSet/>
      <dgm:spPr/>
      <dgm:t>
        <a:bodyPr/>
        <a:lstStyle/>
        <a:p>
          <a:endParaRPr lang="en-US"/>
        </a:p>
      </dgm:t>
    </dgm:pt>
    <dgm:pt modelId="{C7448E35-E0F9-479C-AFF2-9B11EC1C5815}" type="sibTrans" cxnId="{67BAC75B-0A74-429B-BAF8-95BD15539F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3EE8B5-C041-4504-AF6A-454EF09FD9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Predictive Modeling</a:t>
          </a:r>
          <a:endParaRPr lang="en-US" noProof="0" dirty="0">
            <a:solidFill>
              <a:schemeClr val="bg1"/>
            </a:solidFill>
          </a:endParaRPr>
        </a:p>
      </dgm:t>
    </dgm:pt>
    <dgm:pt modelId="{115C710B-794D-4597-9469-337DE6038344}" type="parTrans" cxnId="{B13A4278-8396-4397-ACF7-848B3AE5C671}">
      <dgm:prSet/>
      <dgm:spPr/>
      <dgm:t>
        <a:bodyPr/>
        <a:lstStyle/>
        <a:p>
          <a:endParaRPr lang="en-US"/>
        </a:p>
      </dgm:t>
    </dgm:pt>
    <dgm:pt modelId="{FE7A2132-B42E-4082-9CE5-CA98150A3FA9}" type="sibTrans" cxnId="{B13A4278-8396-4397-ACF7-848B3AE5C6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8C4549-4446-4CA9-89EC-E874644792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noProof="0" dirty="0">
              <a:solidFill>
                <a:schemeClr val="bg1"/>
              </a:solidFill>
            </a:rPr>
            <a:t>Conclusions and Limitations</a:t>
          </a:r>
          <a:endParaRPr lang="en-US" noProof="0" dirty="0">
            <a:solidFill>
              <a:schemeClr val="bg1"/>
            </a:solidFill>
          </a:endParaRPr>
        </a:p>
      </dgm:t>
    </dgm:pt>
    <dgm:pt modelId="{42DA2ACE-59DA-4474-A2B4-7CCC893C6720}" type="parTrans" cxnId="{6F570A15-9474-4AB5-AAE1-0E8B39633CED}">
      <dgm:prSet/>
      <dgm:spPr/>
      <dgm:t>
        <a:bodyPr/>
        <a:lstStyle/>
        <a:p>
          <a:endParaRPr lang="en-US"/>
        </a:p>
      </dgm:t>
    </dgm:pt>
    <dgm:pt modelId="{8B8B51A1-C766-4D57-B4FC-5C35B760E87B}" type="sibTrans" cxnId="{6F570A15-9474-4AB5-AAE1-0E8B39633CED}">
      <dgm:prSet/>
      <dgm:spPr/>
      <dgm:t>
        <a:bodyPr/>
        <a:lstStyle/>
        <a:p>
          <a:endParaRPr lang="en-US"/>
        </a:p>
      </dgm:t>
    </dgm:pt>
    <dgm:pt modelId="{AC7AD314-A2CD-411D-BDE5-54C9820D45FE}" type="pres">
      <dgm:prSet presAssocID="{AD4B5F89-402B-4D18-86C1-06FADDA1A343}" presName="root" presStyleCnt="0">
        <dgm:presLayoutVars>
          <dgm:dir/>
          <dgm:resizeHandles val="exact"/>
        </dgm:presLayoutVars>
      </dgm:prSet>
      <dgm:spPr/>
    </dgm:pt>
    <dgm:pt modelId="{10F8D878-8C66-4368-B49B-4BB1D9E2CBB9}" type="pres">
      <dgm:prSet presAssocID="{5DC53A09-DA90-42E8-BEBE-4E7893205E32}" presName="compNode" presStyleCnt="0"/>
      <dgm:spPr/>
    </dgm:pt>
    <dgm:pt modelId="{02A8F1D2-8203-4659-A873-C0D16F6DB99E}" type="pres">
      <dgm:prSet presAssocID="{5DC53A09-DA90-42E8-BEBE-4E7893205E32}" presName="iconBgRect" presStyleLbl="bgShp" presStyleIdx="0" presStyleCnt="7"/>
      <dgm:spPr/>
    </dgm:pt>
    <dgm:pt modelId="{040DE3E7-B9E8-4E59-82DE-77A98E3604D0}" type="pres">
      <dgm:prSet presAssocID="{5DC53A09-DA90-42E8-BEBE-4E7893205E3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DADA8D-6D93-488A-A8C9-DD6C65A4158A}" type="pres">
      <dgm:prSet presAssocID="{5DC53A09-DA90-42E8-BEBE-4E7893205E32}" presName="spaceRect" presStyleCnt="0"/>
      <dgm:spPr/>
    </dgm:pt>
    <dgm:pt modelId="{7BFE7F50-55B8-476F-AB54-0687833653E1}" type="pres">
      <dgm:prSet presAssocID="{5DC53A09-DA90-42E8-BEBE-4E7893205E32}" presName="textRect" presStyleLbl="revTx" presStyleIdx="0" presStyleCnt="7">
        <dgm:presLayoutVars>
          <dgm:chMax val="1"/>
          <dgm:chPref val="1"/>
        </dgm:presLayoutVars>
      </dgm:prSet>
      <dgm:spPr/>
    </dgm:pt>
    <dgm:pt modelId="{16B05F3F-B0A0-474B-AFBC-754CF4791AC3}" type="pres">
      <dgm:prSet presAssocID="{CABBCA7B-F223-452A-8093-92E5A55CF6E6}" presName="sibTrans" presStyleCnt="0"/>
      <dgm:spPr/>
    </dgm:pt>
    <dgm:pt modelId="{B7245778-0934-439E-BD22-14F0BC790021}" type="pres">
      <dgm:prSet presAssocID="{3DA7ED4B-8D94-4F4C-92BA-0199B46EE1FF}" presName="compNode" presStyleCnt="0"/>
      <dgm:spPr/>
    </dgm:pt>
    <dgm:pt modelId="{1F48CE93-6C4C-45E4-929E-1BD11B26EBCF}" type="pres">
      <dgm:prSet presAssocID="{3DA7ED4B-8D94-4F4C-92BA-0199B46EE1FF}" presName="iconBgRect" presStyleLbl="bgShp" presStyleIdx="1" presStyleCnt="7"/>
      <dgm:spPr/>
    </dgm:pt>
    <dgm:pt modelId="{8844E27A-2B78-4100-AEC4-8117367490FB}" type="pres">
      <dgm:prSet presAssocID="{3DA7ED4B-8D94-4F4C-92BA-0199B46EE1F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09BE9E80-84CE-4EB9-95E9-DDA0D20120BC}" type="pres">
      <dgm:prSet presAssocID="{3DA7ED4B-8D94-4F4C-92BA-0199B46EE1FF}" presName="spaceRect" presStyleCnt="0"/>
      <dgm:spPr/>
    </dgm:pt>
    <dgm:pt modelId="{91DD1617-7902-424F-88F1-048214B7F6D0}" type="pres">
      <dgm:prSet presAssocID="{3DA7ED4B-8D94-4F4C-92BA-0199B46EE1FF}" presName="textRect" presStyleLbl="revTx" presStyleIdx="1" presStyleCnt="7">
        <dgm:presLayoutVars>
          <dgm:chMax val="1"/>
          <dgm:chPref val="1"/>
        </dgm:presLayoutVars>
      </dgm:prSet>
      <dgm:spPr/>
    </dgm:pt>
    <dgm:pt modelId="{4024D26D-73B5-4758-BF37-1F6619732045}" type="pres">
      <dgm:prSet presAssocID="{E041395B-D79E-4593-8ABF-EE59CFA68EC8}" presName="sibTrans" presStyleCnt="0"/>
      <dgm:spPr/>
    </dgm:pt>
    <dgm:pt modelId="{6A57AF76-ED0F-4027-AF65-6D7E23027C3E}" type="pres">
      <dgm:prSet presAssocID="{6D4B7C0C-234B-45EE-9F7C-82CBFC88DBAB}" presName="compNode" presStyleCnt="0"/>
      <dgm:spPr/>
    </dgm:pt>
    <dgm:pt modelId="{35B37BC5-4539-4A72-B806-2D2E564B5825}" type="pres">
      <dgm:prSet presAssocID="{6D4B7C0C-234B-45EE-9F7C-82CBFC88DBAB}" presName="iconBgRect" presStyleLbl="bgShp" presStyleIdx="2" presStyleCnt="7"/>
      <dgm:spPr/>
    </dgm:pt>
    <dgm:pt modelId="{5982343C-74BC-4A92-B5AC-217FC227D8A6}" type="pres">
      <dgm:prSet presAssocID="{6D4B7C0C-234B-45EE-9F7C-82CBFC88DBA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6BB4C19E-F7C4-4C0E-8D8C-045114DFCCDA}" type="pres">
      <dgm:prSet presAssocID="{6D4B7C0C-234B-45EE-9F7C-82CBFC88DBAB}" presName="spaceRect" presStyleCnt="0"/>
      <dgm:spPr/>
    </dgm:pt>
    <dgm:pt modelId="{19E790D9-187B-4513-9EDD-3029EA333E29}" type="pres">
      <dgm:prSet presAssocID="{6D4B7C0C-234B-45EE-9F7C-82CBFC88DBAB}" presName="textRect" presStyleLbl="revTx" presStyleIdx="2" presStyleCnt="7">
        <dgm:presLayoutVars>
          <dgm:chMax val="1"/>
          <dgm:chPref val="1"/>
        </dgm:presLayoutVars>
      </dgm:prSet>
      <dgm:spPr/>
    </dgm:pt>
    <dgm:pt modelId="{84D88A56-F4FC-4569-8BEE-FCB68EFCD490}" type="pres">
      <dgm:prSet presAssocID="{A552130C-9B9A-4E63-9292-58A65A014E33}" presName="sibTrans" presStyleCnt="0"/>
      <dgm:spPr/>
    </dgm:pt>
    <dgm:pt modelId="{D9FA7554-790C-4C66-BB2F-BA8A55CB73D6}" type="pres">
      <dgm:prSet presAssocID="{8FF17245-A46F-4216-9360-CA407F5BA9FB}" presName="compNode" presStyleCnt="0"/>
      <dgm:spPr/>
    </dgm:pt>
    <dgm:pt modelId="{C00CC657-32BB-4757-97D4-DAB6F5EED1E5}" type="pres">
      <dgm:prSet presAssocID="{8FF17245-A46F-4216-9360-CA407F5BA9FB}" presName="iconBgRect" presStyleLbl="bgShp" presStyleIdx="3" presStyleCnt="7"/>
      <dgm:spPr/>
    </dgm:pt>
    <dgm:pt modelId="{633F99CA-F78E-4A63-82BC-03FE759C54EF}" type="pres">
      <dgm:prSet presAssocID="{8FF17245-A46F-4216-9360-CA407F5BA9F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E249755E-C50D-4E49-8C1A-1A21389C5283}" type="pres">
      <dgm:prSet presAssocID="{8FF17245-A46F-4216-9360-CA407F5BA9FB}" presName="spaceRect" presStyleCnt="0"/>
      <dgm:spPr/>
    </dgm:pt>
    <dgm:pt modelId="{B3C6F160-4E6A-4920-B397-7D400E75A8A6}" type="pres">
      <dgm:prSet presAssocID="{8FF17245-A46F-4216-9360-CA407F5BA9FB}" presName="textRect" presStyleLbl="revTx" presStyleIdx="3" presStyleCnt="7">
        <dgm:presLayoutVars>
          <dgm:chMax val="1"/>
          <dgm:chPref val="1"/>
        </dgm:presLayoutVars>
      </dgm:prSet>
      <dgm:spPr/>
    </dgm:pt>
    <dgm:pt modelId="{2FDD76DB-2773-4F60-B68E-8EBCEDEB287D}" type="pres">
      <dgm:prSet presAssocID="{8E118AAB-6B71-4EFA-884B-308EE4ABED23}" presName="sibTrans" presStyleCnt="0"/>
      <dgm:spPr/>
    </dgm:pt>
    <dgm:pt modelId="{9758D0A5-7F3B-4C49-B05A-C2E766263CEF}" type="pres">
      <dgm:prSet presAssocID="{23B18423-4D27-431C-AD1C-C2BDF741C09C}" presName="compNode" presStyleCnt="0"/>
      <dgm:spPr/>
    </dgm:pt>
    <dgm:pt modelId="{5D26840C-48F1-42F3-86EA-3DA9F4585354}" type="pres">
      <dgm:prSet presAssocID="{23B18423-4D27-431C-AD1C-C2BDF741C09C}" presName="iconBgRect" presStyleLbl="bgShp" presStyleIdx="4" presStyleCnt="7"/>
      <dgm:spPr/>
    </dgm:pt>
    <dgm:pt modelId="{6C15438C-B346-4291-8AB0-287096410669}" type="pres">
      <dgm:prSet presAssocID="{23B18423-4D27-431C-AD1C-C2BDF741C09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58B865C0-FC08-4D96-9465-7B05B15225B2}" type="pres">
      <dgm:prSet presAssocID="{23B18423-4D27-431C-AD1C-C2BDF741C09C}" presName="spaceRect" presStyleCnt="0"/>
      <dgm:spPr/>
    </dgm:pt>
    <dgm:pt modelId="{00FBB252-4861-48B7-9757-0E92827E037F}" type="pres">
      <dgm:prSet presAssocID="{23B18423-4D27-431C-AD1C-C2BDF741C09C}" presName="textRect" presStyleLbl="revTx" presStyleIdx="4" presStyleCnt="7">
        <dgm:presLayoutVars>
          <dgm:chMax val="1"/>
          <dgm:chPref val="1"/>
        </dgm:presLayoutVars>
      </dgm:prSet>
      <dgm:spPr/>
    </dgm:pt>
    <dgm:pt modelId="{CE1503FC-AEE5-4F4E-B382-3BFB4E4411D6}" type="pres">
      <dgm:prSet presAssocID="{C7448E35-E0F9-479C-AFF2-9B11EC1C5815}" presName="sibTrans" presStyleCnt="0"/>
      <dgm:spPr/>
    </dgm:pt>
    <dgm:pt modelId="{15D72521-7427-4652-BB45-F8493C36590A}" type="pres">
      <dgm:prSet presAssocID="{D03EE8B5-C041-4504-AF6A-454EF09FD98A}" presName="compNode" presStyleCnt="0"/>
      <dgm:spPr/>
    </dgm:pt>
    <dgm:pt modelId="{E5D57AF9-83AA-424C-B4E7-A38A70115CCA}" type="pres">
      <dgm:prSet presAssocID="{D03EE8B5-C041-4504-AF6A-454EF09FD98A}" presName="iconBgRect" presStyleLbl="bgShp" presStyleIdx="5" presStyleCnt="7"/>
      <dgm:spPr/>
    </dgm:pt>
    <dgm:pt modelId="{7AC7737C-BD3B-481F-A224-A9A51153A0C1}" type="pres">
      <dgm:prSet presAssocID="{D03EE8B5-C041-4504-AF6A-454EF09FD98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136C69-A3CC-4AB6-9417-E9258419BE2C}" type="pres">
      <dgm:prSet presAssocID="{D03EE8B5-C041-4504-AF6A-454EF09FD98A}" presName="spaceRect" presStyleCnt="0"/>
      <dgm:spPr/>
    </dgm:pt>
    <dgm:pt modelId="{4E963E6B-6BE8-406E-8C17-20669E06393D}" type="pres">
      <dgm:prSet presAssocID="{D03EE8B5-C041-4504-AF6A-454EF09FD98A}" presName="textRect" presStyleLbl="revTx" presStyleIdx="5" presStyleCnt="7">
        <dgm:presLayoutVars>
          <dgm:chMax val="1"/>
          <dgm:chPref val="1"/>
        </dgm:presLayoutVars>
      </dgm:prSet>
      <dgm:spPr/>
    </dgm:pt>
    <dgm:pt modelId="{E1223B74-BEDC-4AF9-B1BA-F92F91A9EDF0}" type="pres">
      <dgm:prSet presAssocID="{FE7A2132-B42E-4082-9CE5-CA98150A3FA9}" presName="sibTrans" presStyleCnt="0"/>
      <dgm:spPr/>
    </dgm:pt>
    <dgm:pt modelId="{958F22C4-8BFF-4025-A5C8-D189CC0F8289}" type="pres">
      <dgm:prSet presAssocID="{898C4549-4446-4CA9-89EC-E8746447926A}" presName="compNode" presStyleCnt="0"/>
      <dgm:spPr/>
    </dgm:pt>
    <dgm:pt modelId="{B26247B7-7FA6-4859-84E8-5B6E66C7B0F8}" type="pres">
      <dgm:prSet presAssocID="{898C4549-4446-4CA9-89EC-E8746447926A}" presName="iconBgRect" presStyleLbl="bgShp" presStyleIdx="6" presStyleCnt="7" custScaleX="101160"/>
      <dgm:spPr/>
    </dgm:pt>
    <dgm:pt modelId="{DC719A0D-9EAB-43E7-935B-CA1B352BAEA4}" type="pres">
      <dgm:prSet presAssocID="{898C4549-4446-4CA9-89EC-E8746447926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A81D612-4E1D-4707-9079-276D1B70703C}" type="pres">
      <dgm:prSet presAssocID="{898C4549-4446-4CA9-89EC-E8746447926A}" presName="spaceRect" presStyleCnt="0"/>
      <dgm:spPr/>
    </dgm:pt>
    <dgm:pt modelId="{87BCA039-8BF7-4EB9-841F-25B82DF77866}" type="pres">
      <dgm:prSet presAssocID="{898C4549-4446-4CA9-89EC-E8746447926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B5ED502-D903-4494-A53F-734389BF15DD}" type="presOf" srcId="{6D4B7C0C-234B-45EE-9F7C-82CBFC88DBAB}" destId="{19E790D9-187B-4513-9EDD-3029EA333E29}" srcOrd="0" destOrd="0" presId="urn:microsoft.com/office/officeart/2018/5/layout/IconCircleLabelList"/>
    <dgm:cxn modelId="{22B8AE12-6171-4B2A-BFB8-095809EEE25F}" srcId="{AD4B5F89-402B-4D18-86C1-06FADDA1A343}" destId="{8FF17245-A46F-4216-9360-CA407F5BA9FB}" srcOrd="3" destOrd="0" parTransId="{6FE70CBA-16A5-49C4-9887-51D9B2CBCF55}" sibTransId="{8E118AAB-6B71-4EFA-884B-308EE4ABED23}"/>
    <dgm:cxn modelId="{6F570A15-9474-4AB5-AAE1-0E8B39633CED}" srcId="{AD4B5F89-402B-4D18-86C1-06FADDA1A343}" destId="{898C4549-4446-4CA9-89EC-E8746447926A}" srcOrd="6" destOrd="0" parTransId="{42DA2ACE-59DA-4474-A2B4-7CCC893C6720}" sibTransId="{8B8B51A1-C766-4D57-B4FC-5C35B760E87B}"/>
    <dgm:cxn modelId="{EB8F5C1A-9EF9-4B71-881A-3F06C74839CF}" srcId="{AD4B5F89-402B-4D18-86C1-06FADDA1A343}" destId="{6D4B7C0C-234B-45EE-9F7C-82CBFC88DBAB}" srcOrd="2" destOrd="0" parTransId="{BDE3FF13-9B1A-4A19-B56D-C120F1F833BA}" sibTransId="{A552130C-9B9A-4E63-9292-58A65A014E33}"/>
    <dgm:cxn modelId="{FFBCF51D-9E08-4547-ADA3-4C4802CCBB2C}" type="presOf" srcId="{D03EE8B5-C041-4504-AF6A-454EF09FD98A}" destId="{4E963E6B-6BE8-406E-8C17-20669E06393D}" srcOrd="0" destOrd="0" presId="urn:microsoft.com/office/officeart/2018/5/layout/IconCircleLabelList"/>
    <dgm:cxn modelId="{7F105134-B320-464E-9AF8-09AB2C8AE052}" type="presOf" srcId="{AD4B5F89-402B-4D18-86C1-06FADDA1A343}" destId="{AC7AD314-A2CD-411D-BDE5-54C9820D45FE}" srcOrd="0" destOrd="0" presId="urn:microsoft.com/office/officeart/2018/5/layout/IconCircleLabelList"/>
    <dgm:cxn modelId="{67BAC75B-0A74-429B-BAF8-95BD15539F35}" srcId="{AD4B5F89-402B-4D18-86C1-06FADDA1A343}" destId="{23B18423-4D27-431C-AD1C-C2BDF741C09C}" srcOrd="4" destOrd="0" parTransId="{D62F4522-2039-4982-AB44-23CFE1EE1EBD}" sibTransId="{C7448E35-E0F9-479C-AFF2-9B11EC1C5815}"/>
    <dgm:cxn modelId="{811A1072-17D0-4323-B700-5FBA592A78F7}" type="presOf" srcId="{8FF17245-A46F-4216-9360-CA407F5BA9FB}" destId="{B3C6F160-4E6A-4920-B397-7D400E75A8A6}" srcOrd="0" destOrd="0" presId="urn:microsoft.com/office/officeart/2018/5/layout/IconCircleLabelList"/>
    <dgm:cxn modelId="{B13A4278-8396-4397-ACF7-848B3AE5C671}" srcId="{AD4B5F89-402B-4D18-86C1-06FADDA1A343}" destId="{D03EE8B5-C041-4504-AF6A-454EF09FD98A}" srcOrd="5" destOrd="0" parTransId="{115C710B-794D-4597-9469-337DE6038344}" sibTransId="{FE7A2132-B42E-4082-9CE5-CA98150A3FA9}"/>
    <dgm:cxn modelId="{55EF49BF-03CB-44B9-9278-E77B476E84FF}" type="presOf" srcId="{898C4549-4446-4CA9-89EC-E8746447926A}" destId="{87BCA039-8BF7-4EB9-841F-25B82DF77866}" srcOrd="0" destOrd="0" presId="urn:microsoft.com/office/officeart/2018/5/layout/IconCircleLabelList"/>
    <dgm:cxn modelId="{F03BB2CD-BFD2-412C-A435-7D2036016BF9}" srcId="{AD4B5F89-402B-4D18-86C1-06FADDA1A343}" destId="{5DC53A09-DA90-42E8-BEBE-4E7893205E32}" srcOrd="0" destOrd="0" parTransId="{A3E8071E-5543-4349-844D-425AA7FF25E5}" sibTransId="{CABBCA7B-F223-452A-8093-92E5A55CF6E6}"/>
    <dgm:cxn modelId="{3E9A9ED5-1386-4F80-A16D-D216299FD530}" type="presOf" srcId="{5DC53A09-DA90-42E8-BEBE-4E7893205E32}" destId="{7BFE7F50-55B8-476F-AB54-0687833653E1}" srcOrd="0" destOrd="0" presId="urn:microsoft.com/office/officeart/2018/5/layout/IconCircleLabelList"/>
    <dgm:cxn modelId="{724E5FE0-52C1-46EF-9D88-86B059D787FD}" srcId="{AD4B5F89-402B-4D18-86C1-06FADDA1A343}" destId="{3DA7ED4B-8D94-4F4C-92BA-0199B46EE1FF}" srcOrd="1" destOrd="0" parTransId="{105ADDA5-E3F8-4AD0-94FA-605220DE9ADA}" sibTransId="{E041395B-D79E-4593-8ABF-EE59CFA68EC8}"/>
    <dgm:cxn modelId="{FEBB14F2-3235-4436-82AB-145865E17754}" type="presOf" srcId="{23B18423-4D27-431C-AD1C-C2BDF741C09C}" destId="{00FBB252-4861-48B7-9757-0E92827E037F}" srcOrd="0" destOrd="0" presId="urn:microsoft.com/office/officeart/2018/5/layout/IconCircleLabelList"/>
    <dgm:cxn modelId="{072158F2-1742-462A-B7E5-B2859C97F49A}" type="presOf" srcId="{3DA7ED4B-8D94-4F4C-92BA-0199B46EE1FF}" destId="{91DD1617-7902-424F-88F1-048214B7F6D0}" srcOrd="0" destOrd="0" presId="urn:microsoft.com/office/officeart/2018/5/layout/IconCircleLabelList"/>
    <dgm:cxn modelId="{CB319D8E-9C82-4CB4-B419-A0FA314BB430}" type="presParOf" srcId="{AC7AD314-A2CD-411D-BDE5-54C9820D45FE}" destId="{10F8D878-8C66-4368-B49B-4BB1D9E2CBB9}" srcOrd="0" destOrd="0" presId="urn:microsoft.com/office/officeart/2018/5/layout/IconCircleLabelList"/>
    <dgm:cxn modelId="{C0F1C62B-96D2-4C04-9B49-65BA6D783437}" type="presParOf" srcId="{10F8D878-8C66-4368-B49B-4BB1D9E2CBB9}" destId="{02A8F1D2-8203-4659-A873-C0D16F6DB99E}" srcOrd="0" destOrd="0" presId="urn:microsoft.com/office/officeart/2018/5/layout/IconCircleLabelList"/>
    <dgm:cxn modelId="{8630B7B4-E89C-4002-BCA2-CF451C7D5373}" type="presParOf" srcId="{10F8D878-8C66-4368-B49B-4BB1D9E2CBB9}" destId="{040DE3E7-B9E8-4E59-82DE-77A98E3604D0}" srcOrd="1" destOrd="0" presId="urn:microsoft.com/office/officeart/2018/5/layout/IconCircleLabelList"/>
    <dgm:cxn modelId="{E4EC8542-BF94-4186-8AC5-6A5C2218BF0D}" type="presParOf" srcId="{10F8D878-8C66-4368-B49B-4BB1D9E2CBB9}" destId="{71DADA8D-6D93-488A-A8C9-DD6C65A4158A}" srcOrd="2" destOrd="0" presId="urn:microsoft.com/office/officeart/2018/5/layout/IconCircleLabelList"/>
    <dgm:cxn modelId="{68612410-0EEB-46A0-BC60-64EC6DB9CECC}" type="presParOf" srcId="{10F8D878-8C66-4368-B49B-4BB1D9E2CBB9}" destId="{7BFE7F50-55B8-476F-AB54-0687833653E1}" srcOrd="3" destOrd="0" presId="urn:microsoft.com/office/officeart/2018/5/layout/IconCircleLabelList"/>
    <dgm:cxn modelId="{9885C391-8B23-4776-9834-F5AE52408506}" type="presParOf" srcId="{AC7AD314-A2CD-411D-BDE5-54C9820D45FE}" destId="{16B05F3F-B0A0-474B-AFBC-754CF4791AC3}" srcOrd="1" destOrd="0" presId="urn:microsoft.com/office/officeart/2018/5/layout/IconCircleLabelList"/>
    <dgm:cxn modelId="{29F42CE6-C1F2-46DD-9E07-ABE1780DFD50}" type="presParOf" srcId="{AC7AD314-A2CD-411D-BDE5-54C9820D45FE}" destId="{B7245778-0934-439E-BD22-14F0BC790021}" srcOrd="2" destOrd="0" presId="urn:microsoft.com/office/officeart/2018/5/layout/IconCircleLabelList"/>
    <dgm:cxn modelId="{BDE63AA3-C155-45D4-96EE-91E20A12EDF6}" type="presParOf" srcId="{B7245778-0934-439E-BD22-14F0BC790021}" destId="{1F48CE93-6C4C-45E4-929E-1BD11B26EBCF}" srcOrd="0" destOrd="0" presId="urn:microsoft.com/office/officeart/2018/5/layout/IconCircleLabelList"/>
    <dgm:cxn modelId="{A9E35E5A-6AC3-4285-9770-1322BA1B7075}" type="presParOf" srcId="{B7245778-0934-439E-BD22-14F0BC790021}" destId="{8844E27A-2B78-4100-AEC4-8117367490FB}" srcOrd="1" destOrd="0" presId="urn:microsoft.com/office/officeart/2018/5/layout/IconCircleLabelList"/>
    <dgm:cxn modelId="{65FA90B3-1409-4C94-B7EE-228C7AF2A4A3}" type="presParOf" srcId="{B7245778-0934-439E-BD22-14F0BC790021}" destId="{09BE9E80-84CE-4EB9-95E9-DDA0D20120BC}" srcOrd="2" destOrd="0" presId="urn:microsoft.com/office/officeart/2018/5/layout/IconCircleLabelList"/>
    <dgm:cxn modelId="{6E9BE077-BF8B-492E-B59B-E05BEA9D7421}" type="presParOf" srcId="{B7245778-0934-439E-BD22-14F0BC790021}" destId="{91DD1617-7902-424F-88F1-048214B7F6D0}" srcOrd="3" destOrd="0" presId="urn:microsoft.com/office/officeart/2018/5/layout/IconCircleLabelList"/>
    <dgm:cxn modelId="{1B1BB3AD-312B-4017-9915-B70E28F3ED9E}" type="presParOf" srcId="{AC7AD314-A2CD-411D-BDE5-54C9820D45FE}" destId="{4024D26D-73B5-4758-BF37-1F6619732045}" srcOrd="3" destOrd="0" presId="urn:microsoft.com/office/officeart/2018/5/layout/IconCircleLabelList"/>
    <dgm:cxn modelId="{A1B03F37-5910-44B8-ACA2-CE22AA1BD594}" type="presParOf" srcId="{AC7AD314-A2CD-411D-BDE5-54C9820D45FE}" destId="{6A57AF76-ED0F-4027-AF65-6D7E23027C3E}" srcOrd="4" destOrd="0" presId="urn:microsoft.com/office/officeart/2018/5/layout/IconCircleLabelList"/>
    <dgm:cxn modelId="{966C41E9-E173-4A26-9F48-D584DDA0480F}" type="presParOf" srcId="{6A57AF76-ED0F-4027-AF65-6D7E23027C3E}" destId="{35B37BC5-4539-4A72-B806-2D2E564B5825}" srcOrd="0" destOrd="0" presId="urn:microsoft.com/office/officeart/2018/5/layout/IconCircleLabelList"/>
    <dgm:cxn modelId="{9B97B6BA-D9AB-450F-9CEE-B2059C4741E2}" type="presParOf" srcId="{6A57AF76-ED0F-4027-AF65-6D7E23027C3E}" destId="{5982343C-74BC-4A92-B5AC-217FC227D8A6}" srcOrd="1" destOrd="0" presId="urn:microsoft.com/office/officeart/2018/5/layout/IconCircleLabelList"/>
    <dgm:cxn modelId="{4001F6FC-E86F-43B3-AAA1-A0B26D868BD6}" type="presParOf" srcId="{6A57AF76-ED0F-4027-AF65-6D7E23027C3E}" destId="{6BB4C19E-F7C4-4C0E-8D8C-045114DFCCDA}" srcOrd="2" destOrd="0" presId="urn:microsoft.com/office/officeart/2018/5/layout/IconCircleLabelList"/>
    <dgm:cxn modelId="{AC6A6D11-0CF4-46F7-97E5-7B0894E307AD}" type="presParOf" srcId="{6A57AF76-ED0F-4027-AF65-6D7E23027C3E}" destId="{19E790D9-187B-4513-9EDD-3029EA333E29}" srcOrd="3" destOrd="0" presId="urn:microsoft.com/office/officeart/2018/5/layout/IconCircleLabelList"/>
    <dgm:cxn modelId="{BC432182-4BAC-4B9F-B06F-243CAB8D3F4C}" type="presParOf" srcId="{AC7AD314-A2CD-411D-BDE5-54C9820D45FE}" destId="{84D88A56-F4FC-4569-8BEE-FCB68EFCD490}" srcOrd="5" destOrd="0" presId="urn:microsoft.com/office/officeart/2018/5/layout/IconCircleLabelList"/>
    <dgm:cxn modelId="{51531225-E7D3-4C8F-8D78-66EAC394A1B4}" type="presParOf" srcId="{AC7AD314-A2CD-411D-BDE5-54C9820D45FE}" destId="{D9FA7554-790C-4C66-BB2F-BA8A55CB73D6}" srcOrd="6" destOrd="0" presId="urn:microsoft.com/office/officeart/2018/5/layout/IconCircleLabelList"/>
    <dgm:cxn modelId="{73A3FB35-C142-4A5D-A151-2369289B93F6}" type="presParOf" srcId="{D9FA7554-790C-4C66-BB2F-BA8A55CB73D6}" destId="{C00CC657-32BB-4757-97D4-DAB6F5EED1E5}" srcOrd="0" destOrd="0" presId="urn:microsoft.com/office/officeart/2018/5/layout/IconCircleLabelList"/>
    <dgm:cxn modelId="{31AC5486-BEFF-4ABC-BE9E-2D8D5F97D57F}" type="presParOf" srcId="{D9FA7554-790C-4C66-BB2F-BA8A55CB73D6}" destId="{633F99CA-F78E-4A63-82BC-03FE759C54EF}" srcOrd="1" destOrd="0" presId="urn:microsoft.com/office/officeart/2018/5/layout/IconCircleLabelList"/>
    <dgm:cxn modelId="{EDC9A953-74CA-4F4E-BF0D-5E9C293B02B0}" type="presParOf" srcId="{D9FA7554-790C-4C66-BB2F-BA8A55CB73D6}" destId="{E249755E-C50D-4E49-8C1A-1A21389C5283}" srcOrd="2" destOrd="0" presId="urn:microsoft.com/office/officeart/2018/5/layout/IconCircleLabelList"/>
    <dgm:cxn modelId="{B0BD63CD-EC88-44E8-9809-648FBD3009B7}" type="presParOf" srcId="{D9FA7554-790C-4C66-BB2F-BA8A55CB73D6}" destId="{B3C6F160-4E6A-4920-B397-7D400E75A8A6}" srcOrd="3" destOrd="0" presId="urn:microsoft.com/office/officeart/2018/5/layout/IconCircleLabelList"/>
    <dgm:cxn modelId="{60282E9E-08BD-4D58-BCF3-C9231AE00D5B}" type="presParOf" srcId="{AC7AD314-A2CD-411D-BDE5-54C9820D45FE}" destId="{2FDD76DB-2773-4F60-B68E-8EBCEDEB287D}" srcOrd="7" destOrd="0" presId="urn:microsoft.com/office/officeart/2018/5/layout/IconCircleLabelList"/>
    <dgm:cxn modelId="{795B133A-5E13-4ADB-A09F-5C46E46EDE66}" type="presParOf" srcId="{AC7AD314-A2CD-411D-BDE5-54C9820D45FE}" destId="{9758D0A5-7F3B-4C49-B05A-C2E766263CEF}" srcOrd="8" destOrd="0" presId="urn:microsoft.com/office/officeart/2018/5/layout/IconCircleLabelList"/>
    <dgm:cxn modelId="{18102A67-9506-4FD2-8671-9C67F689FA80}" type="presParOf" srcId="{9758D0A5-7F3B-4C49-B05A-C2E766263CEF}" destId="{5D26840C-48F1-42F3-86EA-3DA9F4585354}" srcOrd="0" destOrd="0" presId="urn:microsoft.com/office/officeart/2018/5/layout/IconCircleLabelList"/>
    <dgm:cxn modelId="{B9E85933-2117-4252-85FA-5D6B429EAD4B}" type="presParOf" srcId="{9758D0A5-7F3B-4C49-B05A-C2E766263CEF}" destId="{6C15438C-B346-4291-8AB0-287096410669}" srcOrd="1" destOrd="0" presId="urn:microsoft.com/office/officeart/2018/5/layout/IconCircleLabelList"/>
    <dgm:cxn modelId="{9E7191EF-BBB4-4809-8BB5-DDC2E13CF88E}" type="presParOf" srcId="{9758D0A5-7F3B-4C49-B05A-C2E766263CEF}" destId="{58B865C0-FC08-4D96-9465-7B05B15225B2}" srcOrd="2" destOrd="0" presId="urn:microsoft.com/office/officeart/2018/5/layout/IconCircleLabelList"/>
    <dgm:cxn modelId="{C2139EEC-D6EF-43C6-AC0C-90A500FCC423}" type="presParOf" srcId="{9758D0A5-7F3B-4C49-B05A-C2E766263CEF}" destId="{00FBB252-4861-48B7-9757-0E92827E037F}" srcOrd="3" destOrd="0" presId="urn:microsoft.com/office/officeart/2018/5/layout/IconCircleLabelList"/>
    <dgm:cxn modelId="{F403821D-3B23-4595-AFC3-D4BACACED431}" type="presParOf" srcId="{AC7AD314-A2CD-411D-BDE5-54C9820D45FE}" destId="{CE1503FC-AEE5-4F4E-B382-3BFB4E4411D6}" srcOrd="9" destOrd="0" presId="urn:microsoft.com/office/officeart/2018/5/layout/IconCircleLabelList"/>
    <dgm:cxn modelId="{8339A7BE-9794-47FF-BF26-9E1887F623A8}" type="presParOf" srcId="{AC7AD314-A2CD-411D-BDE5-54C9820D45FE}" destId="{15D72521-7427-4652-BB45-F8493C36590A}" srcOrd="10" destOrd="0" presId="urn:microsoft.com/office/officeart/2018/5/layout/IconCircleLabelList"/>
    <dgm:cxn modelId="{1A0025DF-8930-4FAE-8E70-372FCBF1AA98}" type="presParOf" srcId="{15D72521-7427-4652-BB45-F8493C36590A}" destId="{E5D57AF9-83AA-424C-B4E7-A38A70115CCA}" srcOrd="0" destOrd="0" presId="urn:microsoft.com/office/officeart/2018/5/layout/IconCircleLabelList"/>
    <dgm:cxn modelId="{BF94B91A-5460-4BE3-A9A2-FF6AB0AFDD2B}" type="presParOf" srcId="{15D72521-7427-4652-BB45-F8493C36590A}" destId="{7AC7737C-BD3B-481F-A224-A9A51153A0C1}" srcOrd="1" destOrd="0" presId="urn:microsoft.com/office/officeart/2018/5/layout/IconCircleLabelList"/>
    <dgm:cxn modelId="{D59F77B0-E97D-4D7F-B37E-715919ECA601}" type="presParOf" srcId="{15D72521-7427-4652-BB45-F8493C36590A}" destId="{86136C69-A3CC-4AB6-9417-E9258419BE2C}" srcOrd="2" destOrd="0" presId="urn:microsoft.com/office/officeart/2018/5/layout/IconCircleLabelList"/>
    <dgm:cxn modelId="{F1DE5D97-97A3-43B2-B2EB-D1D9C58B99CF}" type="presParOf" srcId="{15D72521-7427-4652-BB45-F8493C36590A}" destId="{4E963E6B-6BE8-406E-8C17-20669E06393D}" srcOrd="3" destOrd="0" presId="urn:microsoft.com/office/officeart/2018/5/layout/IconCircleLabelList"/>
    <dgm:cxn modelId="{9DD180A0-2FF3-42D3-B4B9-01173A82CB78}" type="presParOf" srcId="{AC7AD314-A2CD-411D-BDE5-54C9820D45FE}" destId="{E1223B74-BEDC-4AF9-B1BA-F92F91A9EDF0}" srcOrd="11" destOrd="0" presId="urn:microsoft.com/office/officeart/2018/5/layout/IconCircleLabelList"/>
    <dgm:cxn modelId="{3C0BC92B-01B7-49D0-98BF-FE53186C13BB}" type="presParOf" srcId="{AC7AD314-A2CD-411D-BDE5-54C9820D45FE}" destId="{958F22C4-8BFF-4025-A5C8-D189CC0F8289}" srcOrd="12" destOrd="0" presId="urn:microsoft.com/office/officeart/2018/5/layout/IconCircleLabelList"/>
    <dgm:cxn modelId="{C7A83C65-5937-4AA9-AF40-9CB90998EE14}" type="presParOf" srcId="{958F22C4-8BFF-4025-A5C8-D189CC0F8289}" destId="{B26247B7-7FA6-4859-84E8-5B6E66C7B0F8}" srcOrd="0" destOrd="0" presId="urn:microsoft.com/office/officeart/2018/5/layout/IconCircleLabelList"/>
    <dgm:cxn modelId="{86A83423-2A2E-4CF9-A28E-51F9384F0923}" type="presParOf" srcId="{958F22C4-8BFF-4025-A5C8-D189CC0F8289}" destId="{DC719A0D-9EAB-43E7-935B-CA1B352BAEA4}" srcOrd="1" destOrd="0" presId="urn:microsoft.com/office/officeart/2018/5/layout/IconCircleLabelList"/>
    <dgm:cxn modelId="{6B40A350-8BDA-4582-88B7-1A192F78FA4C}" type="presParOf" srcId="{958F22C4-8BFF-4025-A5C8-D189CC0F8289}" destId="{7A81D612-4E1D-4707-9079-276D1B70703C}" srcOrd="2" destOrd="0" presId="urn:microsoft.com/office/officeart/2018/5/layout/IconCircleLabelList"/>
    <dgm:cxn modelId="{5C0A7B95-3DB8-4C97-8F6B-738A36EA025A}" type="presParOf" srcId="{958F22C4-8BFF-4025-A5C8-D189CC0F8289}" destId="{87BCA039-8BF7-4EB9-841F-25B82DF77866}" srcOrd="3" destOrd="0" presId="urn:microsoft.com/office/officeart/2018/5/layout/IconCircleLabelList"/>
  </dgm:cxnLst>
  <dgm:bg>
    <a:blipFill>
      <a:blip xmlns:r="http://schemas.openxmlformats.org/officeDocument/2006/relationships" r:embed="rId15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BB40E2-A9CE-4332-A31B-56D989BB876A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E5CDAE-7956-4B9D-8F08-860AAB2D2E4A}">
      <dgm:prSet/>
      <dgm:spPr/>
      <dgm:t>
        <a:bodyPr/>
        <a:lstStyle/>
        <a:p>
          <a:r>
            <a:rPr lang="en-US" b="1" noProof="0" dirty="0"/>
            <a:t>What are the trends in U.S. gun violence incidents?</a:t>
          </a:r>
        </a:p>
      </dgm:t>
    </dgm:pt>
    <dgm:pt modelId="{E3CBD01E-16F6-4E55-BFF3-304B95A1CDC3}" type="parTrans" cxnId="{81204F22-4E4E-44D4-9B37-E476145CE61C}">
      <dgm:prSet/>
      <dgm:spPr/>
      <dgm:t>
        <a:bodyPr/>
        <a:lstStyle/>
        <a:p>
          <a:endParaRPr lang="en-US"/>
        </a:p>
      </dgm:t>
    </dgm:pt>
    <dgm:pt modelId="{D8C4B05E-7184-478B-9C43-A0B96F9B66B0}" type="sibTrans" cxnId="{81204F22-4E4E-44D4-9B37-E476145CE61C}">
      <dgm:prSet/>
      <dgm:spPr/>
      <dgm:t>
        <a:bodyPr/>
        <a:lstStyle/>
        <a:p>
          <a:endParaRPr lang="en-US"/>
        </a:p>
      </dgm:t>
    </dgm:pt>
    <dgm:pt modelId="{673B35A8-4B77-4941-87B7-E8B017FEE038}">
      <dgm:prSet/>
      <dgm:spPr/>
      <dgm:t>
        <a:bodyPr/>
        <a:lstStyle/>
        <a:p>
          <a:r>
            <a:rPr lang="en-US" b="1" noProof="0" dirty="0"/>
            <a:t>How fatal are these incidents, and what factors influence them?</a:t>
          </a:r>
        </a:p>
      </dgm:t>
    </dgm:pt>
    <dgm:pt modelId="{B6F54C7D-6E08-4B3E-A5C9-422A52CF234D}" type="parTrans" cxnId="{1B979228-AD74-4925-B2AA-0E18D1D5C27A}">
      <dgm:prSet/>
      <dgm:spPr/>
      <dgm:t>
        <a:bodyPr/>
        <a:lstStyle/>
        <a:p>
          <a:endParaRPr lang="en-US"/>
        </a:p>
      </dgm:t>
    </dgm:pt>
    <dgm:pt modelId="{277E3D44-3721-43FA-9E7C-8DC37DE34921}" type="sibTrans" cxnId="{1B979228-AD74-4925-B2AA-0E18D1D5C27A}">
      <dgm:prSet/>
      <dgm:spPr/>
      <dgm:t>
        <a:bodyPr/>
        <a:lstStyle/>
        <a:p>
          <a:endParaRPr lang="en-US"/>
        </a:p>
      </dgm:t>
    </dgm:pt>
    <dgm:pt modelId="{91856C45-B0BB-4573-AB4A-886AE077FF40}">
      <dgm:prSet/>
      <dgm:spPr/>
      <dgm:t>
        <a:bodyPr/>
        <a:lstStyle/>
        <a:p>
          <a:r>
            <a:rPr lang="en-US" b="1" noProof="0" dirty="0"/>
            <a:t>Are there patterns of time and place?</a:t>
          </a:r>
        </a:p>
      </dgm:t>
    </dgm:pt>
    <dgm:pt modelId="{6C9D1A00-7D05-45BD-BC9C-C3752693ECEE}" type="parTrans" cxnId="{4F228791-20C6-4630-AFA7-E3B132C046D5}">
      <dgm:prSet/>
      <dgm:spPr/>
      <dgm:t>
        <a:bodyPr/>
        <a:lstStyle/>
        <a:p>
          <a:endParaRPr lang="en-US"/>
        </a:p>
      </dgm:t>
    </dgm:pt>
    <dgm:pt modelId="{EC3860A9-F555-498D-AEFC-27BDF358162E}" type="sibTrans" cxnId="{4F228791-20C6-4630-AFA7-E3B132C046D5}">
      <dgm:prSet/>
      <dgm:spPr/>
      <dgm:t>
        <a:bodyPr/>
        <a:lstStyle/>
        <a:p>
          <a:endParaRPr lang="en-US"/>
        </a:p>
      </dgm:t>
    </dgm:pt>
    <dgm:pt modelId="{254CBA9E-EA01-4343-AC34-3242DE9EDCD6}">
      <dgm:prSet/>
      <dgm:spPr/>
      <dgm:t>
        <a:bodyPr/>
        <a:lstStyle/>
        <a:p>
          <a:r>
            <a:rPr lang="en-US" b="1" noProof="0" dirty="0"/>
            <a:t>Can we identify meaningful clusters or predictive signals?</a:t>
          </a:r>
        </a:p>
      </dgm:t>
    </dgm:pt>
    <dgm:pt modelId="{0FCFA3C6-0012-45B6-9D3B-5FBA2C04AB02}" type="parTrans" cxnId="{B05379E2-B45E-4B2C-B025-FE9CC27547EF}">
      <dgm:prSet/>
      <dgm:spPr/>
      <dgm:t>
        <a:bodyPr/>
        <a:lstStyle/>
        <a:p>
          <a:endParaRPr lang="en-US"/>
        </a:p>
      </dgm:t>
    </dgm:pt>
    <dgm:pt modelId="{B66B11CC-1001-464C-8F77-B08AE80ED15E}" type="sibTrans" cxnId="{B05379E2-B45E-4B2C-B025-FE9CC27547EF}">
      <dgm:prSet/>
      <dgm:spPr/>
      <dgm:t>
        <a:bodyPr/>
        <a:lstStyle/>
        <a:p>
          <a:endParaRPr lang="en-US"/>
        </a:p>
      </dgm:t>
    </dgm:pt>
    <dgm:pt modelId="{6516C36E-7AF9-4ECD-BAB2-6B4F0F44F412}" type="pres">
      <dgm:prSet presAssocID="{92BB40E2-A9CE-4332-A31B-56D989BB87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167339-AC02-481C-B496-7D5D2A59B0E8}" type="pres">
      <dgm:prSet presAssocID="{E6E5CDAE-7956-4B9D-8F08-860AAB2D2E4A}" presName="hierRoot1" presStyleCnt="0"/>
      <dgm:spPr/>
    </dgm:pt>
    <dgm:pt modelId="{0354A28A-6662-4CE8-AF13-CD9CF3DEC77C}" type="pres">
      <dgm:prSet presAssocID="{E6E5CDAE-7956-4B9D-8F08-860AAB2D2E4A}" presName="composite" presStyleCnt="0"/>
      <dgm:spPr/>
    </dgm:pt>
    <dgm:pt modelId="{A3034E12-5D90-44EF-820C-A5FE6A8107BC}" type="pres">
      <dgm:prSet presAssocID="{E6E5CDAE-7956-4B9D-8F08-860AAB2D2E4A}" presName="background" presStyleLbl="node0" presStyleIdx="0" presStyleCnt="4"/>
      <dgm:spPr/>
    </dgm:pt>
    <dgm:pt modelId="{9AAD7B3B-79C2-457F-B407-59A8003DD1C1}" type="pres">
      <dgm:prSet presAssocID="{E6E5CDAE-7956-4B9D-8F08-860AAB2D2E4A}" presName="text" presStyleLbl="fgAcc0" presStyleIdx="0" presStyleCnt="4">
        <dgm:presLayoutVars>
          <dgm:chPref val="3"/>
        </dgm:presLayoutVars>
      </dgm:prSet>
      <dgm:spPr/>
    </dgm:pt>
    <dgm:pt modelId="{A5A0E8CD-D2CF-4D9D-BBAF-3C2FB0AB6702}" type="pres">
      <dgm:prSet presAssocID="{E6E5CDAE-7956-4B9D-8F08-860AAB2D2E4A}" presName="hierChild2" presStyleCnt="0"/>
      <dgm:spPr/>
    </dgm:pt>
    <dgm:pt modelId="{E4C295B4-8734-4D3C-B65D-914DD90C5F6A}" type="pres">
      <dgm:prSet presAssocID="{673B35A8-4B77-4941-87B7-E8B017FEE038}" presName="hierRoot1" presStyleCnt="0"/>
      <dgm:spPr/>
    </dgm:pt>
    <dgm:pt modelId="{55DA04F6-2FDE-4B7F-98EE-F640FD168B03}" type="pres">
      <dgm:prSet presAssocID="{673B35A8-4B77-4941-87B7-E8B017FEE038}" presName="composite" presStyleCnt="0"/>
      <dgm:spPr/>
    </dgm:pt>
    <dgm:pt modelId="{6C3E8AEE-3B5E-4E1E-B60E-88EEBB583ED4}" type="pres">
      <dgm:prSet presAssocID="{673B35A8-4B77-4941-87B7-E8B017FEE038}" presName="background" presStyleLbl="node0" presStyleIdx="1" presStyleCnt="4"/>
      <dgm:spPr/>
    </dgm:pt>
    <dgm:pt modelId="{1321D6ED-B138-4C95-A562-91A61020F3B6}" type="pres">
      <dgm:prSet presAssocID="{673B35A8-4B77-4941-87B7-E8B017FEE038}" presName="text" presStyleLbl="fgAcc0" presStyleIdx="1" presStyleCnt="4">
        <dgm:presLayoutVars>
          <dgm:chPref val="3"/>
        </dgm:presLayoutVars>
      </dgm:prSet>
      <dgm:spPr/>
    </dgm:pt>
    <dgm:pt modelId="{B2E794CA-E467-4E97-930D-8F1ED73A2331}" type="pres">
      <dgm:prSet presAssocID="{673B35A8-4B77-4941-87B7-E8B017FEE038}" presName="hierChild2" presStyleCnt="0"/>
      <dgm:spPr/>
    </dgm:pt>
    <dgm:pt modelId="{5C07B902-F035-402A-AEA2-C37618454918}" type="pres">
      <dgm:prSet presAssocID="{91856C45-B0BB-4573-AB4A-886AE077FF40}" presName="hierRoot1" presStyleCnt="0"/>
      <dgm:spPr/>
    </dgm:pt>
    <dgm:pt modelId="{87615B2F-60DE-4835-B959-1BA6AFEB86AE}" type="pres">
      <dgm:prSet presAssocID="{91856C45-B0BB-4573-AB4A-886AE077FF40}" presName="composite" presStyleCnt="0"/>
      <dgm:spPr/>
    </dgm:pt>
    <dgm:pt modelId="{04CDC0BF-5021-4C22-AC0F-3EE2E11B46BB}" type="pres">
      <dgm:prSet presAssocID="{91856C45-B0BB-4573-AB4A-886AE077FF40}" presName="background" presStyleLbl="node0" presStyleIdx="2" presStyleCnt="4"/>
      <dgm:spPr/>
    </dgm:pt>
    <dgm:pt modelId="{C7E910FF-7A3C-4824-ACE4-3E1401A246C6}" type="pres">
      <dgm:prSet presAssocID="{91856C45-B0BB-4573-AB4A-886AE077FF40}" presName="text" presStyleLbl="fgAcc0" presStyleIdx="2" presStyleCnt="4">
        <dgm:presLayoutVars>
          <dgm:chPref val="3"/>
        </dgm:presLayoutVars>
      </dgm:prSet>
      <dgm:spPr/>
    </dgm:pt>
    <dgm:pt modelId="{6788C3E0-2BAF-4995-9EDE-E3E45642F795}" type="pres">
      <dgm:prSet presAssocID="{91856C45-B0BB-4573-AB4A-886AE077FF40}" presName="hierChild2" presStyleCnt="0"/>
      <dgm:spPr/>
    </dgm:pt>
    <dgm:pt modelId="{C586082C-740A-4351-B717-9125136F0DD3}" type="pres">
      <dgm:prSet presAssocID="{254CBA9E-EA01-4343-AC34-3242DE9EDCD6}" presName="hierRoot1" presStyleCnt="0"/>
      <dgm:spPr/>
    </dgm:pt>
    <dgm:pt modelId="{57D6E767-541E-416A-971E-1C39C5CB09E3}" type="pres">
      <dgm:prSet presAssocID="{254CBA9E-EA01-4343-AC34-3242DE9EDCD6}" presName="composite" presStyleCnt="0"/>
      <dgm:spPr/>
    </dgm:pt>
    <dgm:pt modelId="{1ECADAF9-C3C3-47D4-9D52-8837090E9A98}" type="pres">
      <dgm:prSet presAssocID="{254CBA9E-EA01-4343-AC34-3242DE9EDCD6}" presName="background" presStyleLbl="node0" presStyleIdx="3" presStyleCnt="4"/>
      <dgm:spPr/>
    </dgm:pt>
    <dgm:pt modelId="{61D874A5-03D6-4B37-ADAF-F784D7B8F2BF}" type="pres">
      <dgm:prSet presAssocID="{254CBA9E-EA01-4343-AC34-3242DE9EDCD6}" presName="text" presStyleLbl="fgAcc0" presStyleIdx="3" presStyleCnt="4">
        <dgm:presLayoutVars>
          <dgm:chPref val="3"/>
        </dgm:presLayoutVars>
      </dgm:prSet>
      <dgm:spPr/>
    </dgm:pt>
    <dgm:pt modelId="{98CA0BA1-CBCE-49DF-98A0-2FF603D88BBE}" type="pres">
      <dgm:prSet presAssocID="{254CBA9E-EA01-4343-AC34-3242DE9EDCD6}" presName="hierChild2" presStyleCnt="0"/>
      <dgm:spPr/>
    </dgm:pt>
  </dgm:ptLst>
  <dgm:cxnLst>
    <dgm:cxn modelId="{81204F22-4E4E-44D4-9B37-E476145CE61C}" srcId="{92BB40E2-A9CE-4332-A31B-56D989BB876A}" destId="{E6E5CDAE-7956-4B9D-8F08-860AAB2D2E4A}" srcOrd="0" destOrd="0" parTransId="{E3CBD01E-16F6-4E55-BFF3-304B95A1CDC3}" sibTransId="{D8C4B05E-7184-478B-9C43-A0B96F9B66B0}"/>
    <dgm:cxn modelId="{1B979228-AD74-4925-B2AA-0E18D1D5C27A}" srcId="{92BB40E2-A9CE-4332-A31B-56D989BB876A}" destId="{673B35A8-4B77-4941-87B7-E8B017FEE038}" srcOrd="1" destOrd="0" parTransId="{B6F54C7D-6E08-4B3E-A5C9-422A52CF234D}" sibTransId="{277E3D44-3721-43FA-9E7C-8DC37DE34921}"/>
    <dgm:cxn modelId="{0D71133C-A6B2-45CC-AFE5-A9A1D651165C}" type="presOf" srcId="{92BB40E2-A9CE-4332-A31B-56D989BB876A}" destId="{6516C36E-7AF9-4ECD-BAB2-6B4F0F44F412}" srcOrd="0" destOrd="0" presId="urn:microsoft.com/office/officeart/2005/8/layout/hierarchy1"/>
    <dgm:cxn modelId="{44E16E45-C92F-4B45-B254-25DD273E8C8D}" type="presOf" srcId="{E6E5CDAE-7956-4B9D-8F08-860AAB2D2E4A}" destId="{9AAD7B3B-79C2-457F-B407-59A8003DD1C1}" srcOrd="0" destOrd="0" presId="urn:microsoft.com/office/officeart/2005/8/layout/hierarchy1"/>
    <dgm:cxn modelId="{4F228791-20C6-4630-AFA7-E3B132C046D5}" srcId="{92BB40E2-A9CE-4332-A31B-56D989BB876A}" destId="{91856C45-B0BB-4573-AB4A-886AE077FF40}" srcOrd="2" destOrd="0" parTransId="{6C9D1A00-7D05-45BD-BC9C-C3752693ECEE}" sibTransId="{EC3860A9-F555-498D-AEFC-27BDF358162E}"/>
    <dgm:cxn modelId="{2B7465A1-680F-4F79-B14E-7C2ADF8A4CB5}" type="presOf" srcId="{91856C45-B0BB-4573-AB4A-886AE077FF40}" destId="{C7E910FF-7A3C-4824-ACE4-3E1401A246C6}" srcOrd="0" destOrd="0" presId="urn:microsoft.com/office/officeart/2005/8/layout/hierarchy1"/>
    <dgm:cxn modelId="{16BBC0A4-AAE4-4656-BCD8-949E480704C6}" type="presOf" srcId="{673B35A8-4B77-4941-87B7-E8B017FEE038}" destId="{1321D6ED-B138-4C95-A562-91A61020F3B6}" srcOrd="0" destOrd="0" presId="urn:microsoft.com/office/officeart/2005/8/layout/hierarchy1"/>
    <dgm:cxn modelId="{1834BAB2-421F-4B8D-B416-6EFD27F5172E}" type="presOf" srcId="{254CBA9E-EA01-4343-AC34-3242DE9EDCD6}" destId="{61D874A5-03D6-4B37-ADAF-F784D7B8F2BF}" srcOrd="0" destOrd="0" presId="urn:microsoft.com/office/officeart/2005/8/layout/hierarchy1"/>
    <dgm:cxn modelId="{B05379E2-B45E-4B2C-B025-FE9CC27547EF}" srcId="{92BB40E2-A9CE-4332-A31B-56D989BB876A}" destId="{254CBA9E-EA01-4343-AC34-3242DE9EDCD6}" srcOrd="3" destOrd="0" parTransId="{0FCFA3C6-0012-45B6-9D3B-5FBA2C04AB02}" sibTransId="{B66B11CC-1001-464C-8F77-B08AE80ED15E}"/>
    <dgm:cxn modelId="{70996EFD-15CC-4403-9B7E-BD15C059B2FD}" type="presParOf" srcId="{6516C36E-7AF9-4ECD-BAB2-6B4F0F44F412}" destId="{A5167339-AC02-481C-B496-7D5D2A59B0E8}" srcOrd="0" destOrd="0" presId="urn:microsoft.com/office/officeart/2005/8/layout/hierarchy1"/>
    <dgm:cxn modelId="{8AB1C17D-89E4-4C5C-BD07-211493E9EF2B}" type="presParOf" srcId="{A5167339-AC02-481C-B496-7D5D2A59B0E8}" destId="{0354A28A-6662-4CE8-AF13-CD9CF3DEC77C}" srcOrd="0" destOrd="0" presId="urn:microsoft.com/office/officeart/2005/8/layout/hierarchy1"/>
    <dgm:cxn modelId="{86D38E3E-36F2-43F1-B79D-E1A510B7154C}" type="presParOf" srcId="{0354A28A-6662-4CE8-AF13-CD9CF3DEC77C}" destId="{A3034E12-5D90-44EF-820C-A5FE6A8107BC}" srcOrd="0" destOrd="0" presId="urn:microsoft.com/office/officeart/2005/8/layout/hierarchy1"/>
    <dgm:cxn modelId="{39511620-16B1-4BAF-BEE9-06B917E1D151}" type="presParOf" srcId="{0354A28A-6662-4CE8-AF13-CD9CF3DEC77C}" destId="{9AAD7B3B-79C2-457F-B407-59A8003DD1C1}" srcOrd="1" destOrd="0" presId="urn:microsoft.com/office/officeart/2005/8/layout/hierarchy1"/>
    <dgm:cxn modelId="{91B79661-0C29-4081-A800-ED98E04166DA}" type="presParOf" srcId="{A5167339-AC02-481C-B496-7D5D2A59B0E8}" destId="{A5A0E8CD-D2CF-4D9D-BBAF-3C2FB0AB6702}" srcOrd="1" destOrd="0" presId="urn:microsoft.com/office/officeart/2005/8/layout/hierarchy1"/>
    <dgm:cxn modelId="{F7B6F47F-D904-46A5-964F-1DAB01592015}" type="presParOf" srcId="{6516C36E-7AF9-4ECD-BAB2-6B4F0F44F412}" destId="{E4C295B4-8734-4D3C-B65D-914DD90C5F6A}" srcOrd="1" destOrd="0" presId="urn:microsoft.com/office/officeart/2005/8/layout/hierarchy1"/>
    <dgm:cxn modelId="{C48D24EB-6B33-4EC1-A01B-977D629EE17F}" type="presParOf" srcId="{E4C295B4-8734-4D3C-B65D-914DD90C5F6A}" destId="{55DA04F6-2FDE-4B7F-98EE-F640FD168B03}" srcOrd="0" destOrd="0" presId="urn:microsoft.com/office/officeart/2005/8/layout/hierarchy1"/>
    <dgm:cxn modelId="{8E9921C5-07A0-4CD5-B5D0-3B3DDC60BF39}" type="presParOf" srcId="{55DA04F6-2FDE-4B7F-98EE-F640FD168B03}" destId="{6C3E8AEE-3B5E-4E1E-B60E-88EEBB583ED4}" srcOrd="0" destOrd="0" presId="urn:microsoft.com/office/officeart/2005/8/layout/hierarchy1"/>
    <dgm:cxn modelId="{9AE0BDC5-F54F-4900-99C9-09B6F79CEC5C}" type="presParOf" srcId="{55DA04F6-2FDE-4B7F-98EE-F640FD168B03}" destId="{1321D6ED-B138-4C95-A562-91A61020F3B6}" srcOrd="1" destOrd="0" presId="urn:microsoft.com/office/officeart/2005/8/layout/hierarchy1"/>
    <dgm:cxn modelId="{20BC8C08-AF62-46C6-A9AF-3F0ACB766CC9}" type="presParOf" srcId="{E4C295B4-8734-4D3C-B65D-914DD90C5F6A}" destId="{B2E794CA-E467-4E97-930D-8F1ED73A2331}" srcOrd="1" destOrd="0" presId="urn:microsoft.com/office/officeart/2005/8/layout/hierarchy1"/>
    <dgm:cxn modelId="{5A3AE475-9A78-439B-851E-B444BCC1465E}" type="presParOf" srcId="{6516C36E-7AF9-4ECD-BAB2-6B4F0F44F412}" destId="{5C07B902-F035-402A-AEA2-C37618454918}" srcOrd="2" destOrd="0" presId="urn:microsoft.com/office/officeart/2005/8/layout/hierarchy1"/>
    <dgm:cxn modelId="{239524C1-2E92-4E45-8481-A9896490DCEB}" type="presParOf" srcId="{5C07B902-F035-402A-AEA2-C37618454918}" destId="{87615B2F-60DE-4835-B959-1BA6AFEB86AE}" srcOrd="0" destOrd="0" presId="urn:microsoft.com/office/officeart/2005/8/layout/hierarchy1"/>
    <dgm:cxn modelId="{038BDBC0-AABC-4008-BA4A-A9926378C950}" type="presParOf" srcId="{87615B2F-60DE-4835-B959-1BA6AFEB86AE}" destId="{04CDC0BF-5021-4C22-AC0F-3EE2E11B46BB}" srcOrd="0" destOrd="0" presId="urn:microsoft.com/office/officeart/2005/8/layout/hierarchy1"/>
    <dgm:cxn modelId="{183B050C-3465-40E7-BB14-340B75D84E48}" type="presParOf" srcId="{87615B2F-60DE-4835-B959-1BA6AFEB86AE}" destId="{C7E910FF-7A3C-4824-ACE4-3E1401A246C6}" srcOrd="1" destOrd="0" presId="urn:microsoft.com/office/officeart/2005/8/layout/hierarchy1"/>
    <dgm:cxn modelId="{9DAE877D-95A1-4198-999C-192123D24F32}" type="presParOf" srcId="{5C07B902-F035-402A-AEA2-C37618454918}" destId="{6788C3E0-2BAF-4995-9EDE-E3E45642F795}" srcOrd="1" destOrd="0" presId="urn:microsoft.com/office/officeart/2005/8/layout/hierarchy1"/>
    <dgm:cxn modelId="{19A69859-596F-4F0A-899E-D0DAEB6D7D78}" type="presParOf" srcId="{6516C36E-7AF9-4ECD-BAB2-6B4F0F44F412}" destId="{C586082C-740A-4351-B717-9125136F0DD3}" srcOrd="3" destOrd="0" presId="urn:microsoft.com/office/officeart/2005/8/layout/hierarchy1"/>
    <dgm:cxn modelId="{A14BC276-DA67-4831-AAF1-8FA112A8F9C9}" type="presParOf" srcId="{C586082C-740A-4351-B717-9125136F0DD3}" destId="{57D6E767-541E-416A-971E-1C39C5CB09E3}" srcOrd="0" destOrd="0" presId="urn:microsoft.com/office/officeart/2005/8/layout/hierarchy1"/>
    <dgm:cxn modelId="{31FBC6F4-CCBE-4A7B-8967-4431BBFB2273}" type="presParOf" srcId="{57D6E767-541E-416A-971E-1C39C5CB09E3}" destId="{1ECADAF9-C3C3-47D4-9D52-8837090E9A98}" srcOrd="0" destOrd="0" presId="urn:microsoft.com/office/officeart/2005/8/layout/hierarchy1"/>
    <dgm:cxn modelId="{66A25172-0445-4433-9F2E-40D9FDD8C9A7}" type="presParOf" srcId="{57D6E767-541E-416A-971E-1C39C5CB09E3}" destId="{61D874A5-03D6-4B37-ADAF-F784D7B8F2BF}" srcOrd="1" destOrd="0" presId="urn:microsoft.com/office/officeart/2005/8/layout/hierarchy1"/>
    <dgm:cxn modelId="{E900D5B7-37B4-4571-AA79-352B9375E3A3}" type="presParOf" srcId="{C586082C-740A-4351-B717-9125136F0DD3}" destId="{98CA0BA1-CBCE-49DF-98A0-2FF603D88B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0D23C2-3ACC-4E7A-8064-9331F5111C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0A1AAE-F408-4A3C-B6B8-38B8B2BFAF85}">
      <dgm:prSet/>
      <dgm:spPr/>
      <dgm:t>
        <a:bodyPr/>
        <a:lstStyle/>
        <a:p>
          <a:r>
            <a:rPr lang="en-US" b="1" noProof="0" dirty="0"/>
            <a:t>Dropped irrelevant columns (e.g., latitude, longitude)</a:t>
          </a:r>
        </a:p>
      </dgm:t>
    </dgm:pt>
    <dgm:pt modelId="{5143C404-7E79-4166-8D23-5939C778F9A3}" type="parTrans" cxnId="{4EDCCFE6-92D0-4D45-983B-36353E4C6E17}">
      <dgm:prSet/>
      <dgm:spPr/>
      <dgm:t>
        <a:bodyPr/>
        <a:lstStyle/>
        <a:p>
          <a:endParaRPr lang="en-US"/>
        </a:p>
      </dgm:t>
    </dgm:pt>
    <dgm:pt modelId="{31B559F2-8BC8-4081-BE1C-0AD2466DA3D1}" type="sibTrans" cxnId="{4EDCCFE6-92D0-4D45-983B-36353E4C6E17}">
      <dgm:prSet/>
      <dgm:spPr/>
      <dgm:t>
        <a:bodyPr/>
        <a:lstStyle/>
        <a:p>
          <a:endParaRPr lang="en-US"/>
        </a:p>
      </dgm:t>
    </dgm:pt>
    <dgm:pt modelId="{AF9ABE10-4ECD-48A5-AB78-FF23EBE23D3E}">
      <dgm:prSet/>
      <dgm:spPr/>
      <dgm:t>
        <a:bodyPr/>
        <a:lstStyle/>
        <a:p>
          <a:r>
            <a:rPr lang="en-US" b="1" noProof="0" dirty="0"/>
            <a:t>Dropped columns with high missing values (participant name, age, relationship to shooter)</a:t>
          </a:r>
        </a:p>
      </dgm:t>
    </dgm:pt>
    <dgm:pt modelId="{64B70F94-3652-4A72-8F9D-4940744906FE}" type="parTrans" cxnId="{C746DE0E-9EBF-4066-AFEA-12C10E0AF2E4}">
      <dgm:prSet/>
      <dgm:spPr/>
      <dgm:t>
        <a:bodyPr/>
        <a:lstStyle/>
        <a:p>
          <a:endParaRPr lang="en-US"/>
        </a:p>
      </dgm:t>
    </dgm:pt>
    <dgm:pt modelId="{F89E953D-DD57-4D9D-B408-588409A1D0EA}" type="sibTrans" cxnId="{C746DE0E-9EBF-4066-AFEA-12C10E0AF2E4}">
      <dgm:prSet/>
      <dgm:spPr/>
      <dgm:t>
        <a:bodyPr/>
        <a:lstStyle/>
        <a:p>
          <a:endParaRPr lang="en-US"/>
        </a:p>
      </dgm:t>
    </dgm:pt>
    <dgm:pt modelId="{F722C87F-0D93-432F-B58C-7610220B712E}">
      <dgm:prSet/>
      <dgm:spPr/>
      <dgm:t>
        <a:bodyPr/>
        <a:lstStyle/>
        <a:p>
          <a:r>
            <a:rPr lang="en-US" b="1" noProof="0" dirty="0"/>
            <a:t>Check for duplicates</a:t>
          </a:r>
        </a:p>
      </dgm:t>
    </dgm:pt>
    <dgm:pt modelId="{9CB40A2D-0CAA-456C-8643-35CC1F381F8D}" type="parTrans" cxnId="{3C723D1F-7B1F-4970-94E8-5CE45686E8A9}">
      <dgm:prSet/>
      <dgm:spPr/>
      <dgm:t>
        <a:bodyPr/>
        <a:lstStyle/>
        <a:p>
          <a:endParaRPr lang="en-US"/>
        </a:p>
      </dgm:t>
    </dgm:pt>
    <dgm:pt modelId="{F02F1AEF-FF18-4300-962D-CA4FEAD6E4B7}" type="sibTrans" cxnId="{3C723D1F-7B1F-4970-94E8-5CE45686E8A9}">
      <dgm:prSet/>
      <dgm:spPr/>
      <dgm:t>
        <a:bodyPr/>
        <a:lstStyle/>
        <a:p>
          <a:endParaRPr lang="en-US"/>
        </a:p>
      </dgm:t>
    </dgm:pt>
    <dgm:pt modelId="{C0911D8A-559A-4634-995E-2F17CE234694}">
      <dgm:prSet/>
      <dgm:spPr/>
      <dgm:t>
        <a:bodyPr/>
        <a:lstStyle/>
        <a:p>
          <a:r>
            <a:rPr lang="en-US" b="1" noProof="0" dirty="0"/>
            <a:t>Created new features: Total victims, month, year, weekday, </a:t>
          </a:r>
        </a:p>
      </dgm:t>
    </dgm:pt>
    <dgm:pt modelId="{BDF961CF-720D-44DE-BEB7-BD75085BBD63}" type="parTrans" cxnId="{651BCBD5-C493-4CF9-8D58-29D6E70DEFAE}">
      <dgm:prSet/>
      <dgm:spPr/>
      <dgm:t>
        <a:bodyPr/>
        <a:lstStyle/>
        <a:p>
          <a:endParaRPr lang="en-US"/>
        </a:p>
      </dgm:t>
    </dgm:pt>
    <dgm:pt modelId="{36F29B52-3509-4227-81B3-621E885530AB}" type="sibTrans" cxnId="{651BCBD5-C493-4CF9-8D58-29D6E70DEFAE}">
      <dgm:prSet/>
      <dgm:spPr/>
      <dgm:t>
        <a:bodyPr/>
        <a:lstStyle/>
        <a:p>
          <a:endParaRPr lang="en-US"/>
        </a:p>
      </dgm:t>
    </dgm:pt>
    <dgm:pt modelId="{227B6BC4-B197-4178-9E14-BC739C7C24C7}">
      <dgm:prSet/>
      <dgm:spPr/>
      <dgm:t>
        <a:bodyPr/>
        <a:lstStyle/>
        <a:p>
          <a:r>
            <a:rPr lang="en-US" b="1" noProof="0" dirty="0"/>
            <a:t>Mass shooting flag (&gt;=4 shot or killed excluding the shooter)</a:t>
          </a:r>
        </a:p>
      </dgm:t>
    </dgm:pt>
    <dgm:pt modelId="{FD6E4EA4-16B2-4C21-8326-6ECD34A849CE}" type="parTrans" cxnId="{E5A0CB6B-02E5-42E6-A835-AB74992B1BBF}">
      <dgm:prSet/>
      <dgm:spPr/>
      <dgm:t>
        <a:bodyPr/>
        <a:lstStyle/>
        <a:p>
          <a:endParaRPr lang="en-US"/>
        </a:p>
      </dgm:t>
    </dgm:pt>
    <dgm:pt modelId="{A9EFC37F-C517-4066-9B5F-E23FCF5713EF}" type="sibTrans" cxnId="{E5A0CB6B-02E5-42E6-A835-AB74992B1BBF}">
      <dgm:prSet/>
      <dgm:spPr/>
      <dgm:t>
        <a:bodyPr/>
        <a:lstStyle/>
        <a:p>
          <a:endParaRPr lang="en-US"/>
        </a:p>
      </dgm:t>
    </dgm:pt>
    <dgm:pt modelId="{6AE09FC4-29EE-47D7-AC9D-BD37F0D413BE}">
      <dgm:prSet/>
      <dgm:spPr/>
      <dgm:t>
        <a:bodyPr/>
        <a:lstStyle/>
        <a:p>
          <a:r>
            <a:rPr lang="en-US" b="1" noProof="0" dirty="0"/>
            <a:t>Manually added missing Las Vegas shooting data (2017)</a:t>
          </a:r>
        </a:p>
      </dgm:t>
    </dgm:pt>
    <dgm:pt modelId="{89E4C079-5A9B-4008-90A1-9EACCE3D79B5}" type="parTrans" cxnId="{F158A346-A913-4F6F-B859-E9D1D20641C8}">
      <dgm:prSet/>
      <dgm:spPr/>
      <dgm:t>
        <a:bodyPr/>
        <a:lstStyle/>
        <a:p>
          <a:endParaRPr lang="en-US"/>
        </a:p>
      </dgm:t>
    </dgm:pt>
    <dgm:pt modelId="{5E12C185-B1C9-4181-98C4-2099DAF25876}" type="sibTrans" cxnId="{F158A346-A913-4F6F-B859-E9D1D20641C8}">
      <dgm:prSet/>
      <dgm:spPr/>
      <dgm:t>
        <a:bodyPr/>
        <a:lstStyle/>
        <a:p>
          <a:endParaRPr lang="en-US"/>
        </a:p>
      </dgm:t>
    </dgm:pt>
    <dgm:pt modelId="{D0B0727B-BF34-4154-A8A6-6415AC799B9F}">
      <dgm:prSet/>
      <dgm:spPr/>
      <dgm:t>
        <a:bodyPr/>
        <a:lstStyle/>
        <a:p>
          <a:r>
            <a:rPr lang="en-US" b="1" noProof="0" dirty="0"/>
            <a:t>Dropped incomplete 2013 and 2018 data</a:t>
          </a:r>
        </a:p>
      </dgm:t>
    </dgm:pt>
    <dgm:pt modelId="{A684867E-7FC5-4AAC-826C-BE99567B4E02}" type="parTrans" cxnId="{45F4A33C-A5DA-4C98-9B8E-043428242688}">
      <dgm:prSet/>
      <dgm:spPr/>
      <dgm:t>
        <a:bodyPr/>
        <a:lstStyle/>
        <a:p>
          <a:endParaRPr lang="en-US"/>
        </a:p>
      </dgm:t>
    </dgm:pt>
    <dgm:pt modelId="{82C20CAA-FF36-4038-A8CB-95F35A1D6092}" type="sibTrans" cxnId="{45F4A33C-A5DA-4C98-9B8E-043428242688}">
      <dgm:prSet/>
      <dgm:spPr/>
      <dgm:t>
        <a:bodyPr/>
        <a:lstStyle/>
        <a:p>
          <a:endParaRPr lang="en-US"/>
        </a:p>
      </dgm:t>
    </dgm:pt>
    <dgm:pt modelId="{63847907-718E-41BF-8381-0844F8452A2E}" type="pres">
      <dgm:prSet presAssocID="{620D23C2-3ACC-4E7A-8064-9331F5111CF2}" presName="linear" presStyleCnt="0">
        <dgm:presLayoutVars>
          <dgm:animLvl val="lvl"/>
          <dgm:resizeHandles val="exact"/>
        </dgm:presLayoutVars>
      </dgm:prSet>
      <dgm:spPr/>
    </dgm:pt>
    <dgm:pt modelId="{A349D89D-A277-4FE3-BE3A-2B8949CDAE79}" type="pres">
      <dgm:prSet presAssocID="{E50A1AAE-F408-4A3C-B6B8-38B8B2BFAF8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C1779EE-AF9A-45E1-BE1E-D3A81B7FE183}" type="pres">
      <dgm:prSet presAssocID="{31B559F2-8BC8-4081-BE1C-0AD2466DA3D1}" presName="spacer" presStyleCnt="0"/>
      <dgm:spPr/>
    </dgm:pt>
    <dgm:pt modelId="{1CCF7733-BD6C-4470-B1EF-72D5F1F536A5}" type="pres">
      <dgm:prSet presAssocID="{AF9ABE10-4ECD-48A5-AB78-FF23EBE23D3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F62B278-B63F-403F-B27E-1CC1C91393E1}" type="pres">
      <dgm:prSet presAssocID="{F89E953D-DD57-4D9D-B408-588409A1D0EA}" presName="spacer" presStyleCnt="0"/>
      <dgm:spPr/>
    </dgm:pt>
    <dgm:pt modelId="{153D9865-FA9C-433A-8DEA-1105FB69FF51}" type="pres">
      <dgm:prSet presAssocID="{F722C87F-0D93-432F-B58C-7610220B712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720BB2E-D280-409B-8323-748032C4F136}" type="pres">
      <dgm:prSet presAssocID="{F02F1AEF-FF18-4300-962D-CA4FEAD6E4B7}" presName="spacer" presStyleCnt="0"/>
      <dgm:spPr/>
    </dgm:pt>
    <dgm:pt modelId="{5D18B26F-9506-4046-AFBF-80681833D3CC}" type="pres">
      <dgm:prSet presAssocID="{C0911D8A-559A-4634-995E-2F17CE23469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69E8F2E-3493-40C3-9BD2-BB2D31224CC7}" type="pres">
      <dgm:prSet presAssocID="{36F29B52-3509-4227-81B3-621E885530AB}" presName="spacer" presStyleCnt="0"/>
      <dgm:spPr/>
    </dgm:pt>
    <dgm:pt modelId="{2BD82D83-FD8A-4253-857E-0F2FFFB4887B}" type="pres">
      <dgm:prSet presAssocID="{227B6BC4-B197-4178-9E14-BC739C7C24C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0C5AA78-413D-4848-B7D2-79629238C692}" type="pres">
      <dgm:prSet presAssocID="{A9EFC37F-C517-4066-9B5F-E23FCF5713EF}" presName="spacer" presStyleCnt="0"/>
      <dgm:spPr/>
    </dgm:pt>
    <dgm:pt modelId="{B4FCF87F-D125-4ED2-A114-C5DE5F1D15A7}" type="pres">
      <dgm:prSet presAssocID="{6AE09FC4-29EE-47D7-AC9D-BD37F0D413B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39B8AE8-7BD3-4CAF-A996-E9B97004928A}" type="pres">
      <dgm:prSet presAssocID="{5E12C185-B1C9-4181-98C4-2099DAF25876}" presName="spacer" presStyleCnt="0"/>
      <dgm:spPr/>
    </dgm:pt>
    <dgm:pt modelId="{2053B463-524D-4A6D-B176-02F680EC54F2}" type="pres">
      <dgm:prSet presAssocID="{D0B0727B-BF34-4154-A8A6-6415AC799B9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746DE0E-9EBF-4066-AFEA-12C10E0AF2E4}" srcId="{620D23C2-3ACC-4E7A-8064-9331F5111CF2}" destId="{AF9ABE10-4ECD-48A5-AB78-FF23EBE23D3E}" srcOrd="1" destOrd="0" parTransId="{64B70F94-3652-4A72-8F9D-4940744906FE}" sibTransId="{F89E953D-DD57-4D9D-B408-588409A1D0EA}"/>
    <dgm:cxn modelId="{3C723D1F-7B1F-4970-94E8-5CE45686E8A9}" srcId="{620D23C2-3ACC-4E7A-8064-9331F5111CF2}" destId="{F722C87F-0D93-432F-B58C-7610220B712E}" srcOrd="2" destOrd="0" parTransId="{9CB40A2D-0CAA-456C-8643-35CC1F381F8D}" sibTransId="{F02F1AEF-FF18-4300-962D-CA4FEAD6E4B7}"/>
    <dgm:cxn modelId="{0E0FAA32-D911-42C6-A132-2CBF3A205FEC}" type="presOf" srcId="{E50A1AAE-F408-4A3C-B6B8-38B8B2BFAF85}" destId="{A349D89D-A277-4FE3-BE3A-2B8949CDAE79}" srcOrd="0" destOrd="0" presId="urn:microsoft.com/office/officeart/2005/8/layout/vList2"/>
    <dgm:cxn modelId="{3538A337-C5B6-48E3-A703-D0617CA047B0}" type="presOf" srcId="{F722C87F-0D93-432F-B58C-7610220B712E}" destId="{153D9865-FA9C-433A-8DEA-1105FB69FF51}" srcOrd="0" destOrd="0" presId="urn:microsoft.com/office/officeart/2005/8/layout/vList2"/>
    <dgm:cxn modelId="{45F4A33C-A5DA-4C98-9B8E-043428242688}" srcId="{620D23C2-3ACC-4E7A-8064-9331F5111CF2}" destId="{D0B0727B-BF34-4154-A8A6-6415AC799B9F}" srcOrd="6" destOrd="0" parTransId="{A684867E-7FC5-4AAC-826C-BE99567B4E02}" sibTransId="{82C20CAA-FF36-4038-A8CB-95F35A1D6092}"/>
    <dgm:cxn modelId="{5270525E-D282-42CE-9F86-D29F94F8BF6C}" type="presOf" srcId="{AF9ABE10-4ECD-48A5-AB78-FF23EBE23D3E}" destId="{1CCF7733-BD6C-4470-B1EF-72D5F1F536A5}" srcOrd="0" destOrd="0" presId="urn:microsoft.com/office/officeart/2005/8/layout/vList2"/>
    <dgm:cxn modelId="{F158A346-A913-4F6F-B859-E9D1D20641C8}" srcId="{620D23C2-3ACC-4E7A-8064-9331F5111CF2}" destId="{6AE09FC4-29EE-47D7-AC9D-BD37F0D413BE}" srcOrd="5" destOrd="0" parTransId="{89E4C079-5A9B-4008-90A1-9EACCE3D79B5}" sibTransId="{5E12C185-B1C9-4181-98C4-2099DAF25876}"/>
    <dgm:cxn modelId="{E5A0CB6B-02E5-42E6-A835-AB74992B1BBF}" srcId="{620D23C2-3ACC-4E7A-8064-9331F5111CF2}" destId="{227B6BC4-B197-4178-9E14-BC739C7C24C7}" srcOrd="4" destOrd="0" parTransId="{FD6E4EA4-16B2-4C21-8326-6ECD34A849CE}" sibTransId="{A9EFC37F-C517-4066-9B5F-E23FCF5713EF}"/>
    <dgm:cxn modelId="{056AB899-62D6-4E3C-AAE8-83DA9DE99A35}" type="presOf" srcId="{D0B0727B-BF34-4154-A8A6-6415AC799B9F}" destId="{2053B463-524D-4A6D-B176-02F680EC54F2}" srcOrd="0" destOrd="0" presId="urn:microsoft.com/office/officeart/2005/8/layout/vList2"/>
    <dgm:cxn modelId="{64DA69CA-4311-4D07-8556-2C3C92DE29DF}" type="presOf" srcId="{C0911D8A-559A-4634-995E-2F17CE234694}" destId="{5D18B26F-9506-4046-AFBF-80681833D3CC}" srcOrd="0" destOrd="0" presId="urn:microsoft.com/office/officeart/2005/8/layout/vList2"/>
    <dgm:cxn modelId="{5D17F4D0-88EE-4682-BA8F-ED5416F00238}" type="presOf" srcId="{620D23C2-3ACC-4E7A-8064-9331F5111CF2}" destId="{63847907-718E-41BF-8381-0844F8452A2E}" srcOrd="0" destOrd="0" presId="urn:microsoft.com/office/officeart/2005/8/layout/vList2"/>
    <dgm:cxn modelId="{651BCBD5-C493-4CF9-8D58-29D6E70DEFAE}" srcId="{620D23C2-3ACC-4E7A-8064-9331F5111CF2}" destId="{C0911D8A-559A-4634-995E-2F17CE234694}" srcOrd="3" destOrd="0" parTransId="{BDF961CF-720D-44DE-BEB7-BD75085BBD63}" sibTransId="{36F29B52-3509-4227-81B3-621E885530AB}"/>
    <dgm:cxn modelId="{816647DD-CB3A-4034-BFA7-BADCB7B79241}" type="presOf" srcId="{227B6BC4-B197-4178-9E14-BC739C7C24C7}" destId="{2BD82D83-FD8A-4253-857E-0F2FFFB4887B}" srcOrd="0" destOrd="0" presId="urn:microsoft.com/office/officeart/2005/8/layout/vList2"/>
    <dgm:cxn modelId="{4EDCCFE6-92D0-4D45-983B-36353E4C6E17}" srcId="{620D23C2-3ACC-4E7A-8064-9331F5111CF2}" destId="{E50A1AAE-F408-4A3C-B6B8-38B8B2BFAF85}" srcOrd="0" destOrd="0" parTransId="{5143C404-7E79-4166-8D23-5939C778F9A3}" sibTransId="{31B559F2-8BC8-4081-BE1C-0AD2466DA3D1}"/>
    <dgm:cxn modelId="{333E23F2-C3F4-44DE-AAF2-95D6D19DA98C}" type="presOf" srcId="{6AE09FC4-29EE-47D7-AC9D-BD37F0D413BE}" destId="{B4FCF87F-D125-4ED2-A114-C5DE5F1D15A7}" srcOrd="0" destOrd="0" presId="urn:microsoft.com/office/officeart/2005/8/layout/vList2"/>
    <dgm:cxn modelId="{F1B1519A-978E-4C95-A31A-C7FC58BE9D5C}" type="presParOf" srcId="{63847907-718E-41BF-8381-0844F8452A2E}" destId="{A349D89D-A277-4FE3-BE3A-2B8949CDAE79}" srcOrd="0" destOrd="0" presId="urn:microsoft.com/office/officeart/2005/8/layout/vList2"/>
    <dgm:cxn modelId="{E7E9DBBC-41AA-43BC-B62C-212CBE32FBEB}" type="presParOf" srcId="{63847907-718E-41BF-8381-0844F8452A2E}" destId="{8C1779EE-AF9A-45E1-BE1E-D3A81B7FE183}" srcOrd="1" destOrd="0" presId="urn:microsoft.com/office/officeart/2005/8/layout/vList2"/>
    <dgm:cxn modelId="{EB0FEF22-87BB-45E3-81D9-A4B892B01A81}" type="presParOf" srcId="{63847907-718E-41BF-8381-0844F8452A2E}" destId="{1CCF7733-BD6C-4470-B1EF-72D5F1F536A5}" srcOrd="2" destOrd="0" presId="urn:microsoft.com/office/officeart/2005/8/layout/vList2"/>
    <dgm:cxn modelId="{11A7B5E4-1FC3-4BAF-9F44-B00726CA9FD3}" type="presParOf" srcId="{63847907-718E-41BF-8381-0844F8452A2E}" destId="{2F62B278-B63F-403F-B27E-1CC1C91393E1}" srcOrd="3" destOrd="0" presId="urn:microsoft.com/office/officeart/2005/8/layout/vList2"/>
    <dgm:cxn modelId="{481D0340-FCB0-4188-A3EE-167D474D5FF5}" type="presParOf" srcId="{63847907-718E-41BF-8381-0844F8452A2E}" destId="{153D9865-FA9C-433A-8DEA-1105FB69FF51}" srcOrd="4" destOrd="0" presId="urn:microsoft.com/office/officeart/2005/8/layout/vList2"/>
    <dgm:cxn modelId="{E0D708AC-7FB6-48EC-A238-3010C1A55760}" type="presParOf" srcId="{63847907-718E-41BF-8381-0844F8452A2E}" destId="{F720BB2E-D280-409B-8323-748032C4F136}" srcOrd="5" destOrd="0" presId="urn:microsoft.com/office/officeart/2005/8/layout/vList2"/>
    <dgm:cxn modelId="{A498754F-D818-48E4-8764-DF91167A4E64}" type="presParOf" srcId="{63847907-718E-41BF-8381-0844F8452A2E}" destId="{5D18B26F-9506-4046-AFBF-80681833D3CC}" srcOrd="6" destOrd="0" presId="urn:microsoft.com/office/officeart/2005/8/layout/vList2"/>
    <dgm:cxn modelId="{9AB342FC-6ACB-4E09-AB0D-9CFEB0B5485E}" type="presParOf" srcId="{63847907-718E-41BF-8381-0844F8452A2E}" destId="{669E8F2E-3493-40C3-9BD2-BB2D31224CC7}" srcOrd="7" destOrd="0" presId="urn:microsoft.com/office/officeart/2005/8/layout/vList2"/>
    <dgm:cxn modelId="{C38BCBAB-8B64-4B06-B1B8-76CE5C076021}" type="presParOf" srcId="{63847907-718E-41BF-8381-0844F8452A2E}" destId="{2BD82D83-FD8A-4253-857E-0F2FFFB4887B}" srcOrd="8" destOrd="0" presId="urn:microsoft.com/office/officeart/2005/8/layout/vList2"/>
    <dgm:cxn modelId="{7078B814-A27E-4DC2-94E6-70854982DBEA}" type="presParOf" srcId="{63847907-718E-41BF-8381-0844F8452A2E}" destId="{00C5AA78-413D-4848-B7D2-79629238C692}" srcOrd="9" destOrd="0" presId="urn:microsoft.com/office/officeart/2005/8/layout/vList2"/>
    <dgm:cxn modelId="{BE56AE61-2414-4E31-AA92-1F4A838D3E8D}" type="presParOf" srcId="{63847907-718E-41BF-8381-0844F8452A2E}" destId="{B4FCF87F-D125-4ED2-A114-C5DE5F1D15A7}" srcOrd="10" destOrd="0" presId="urn:microsoft.com/office/officeart/2005/8/layout/vList2"/>
    <dgm:cxn modelId="{48493A0A-6089-4F56-A5BC-8BE7A09FDA31}" type="presParOf" srcId="{63847907-718E-41BF-8381-0844F8452A2E}" destId="{F39B8AE8-7BD3-4CAF-A996-E9B97004928A}" srcOrd="11" destOrd="0" presId="urn:microsoft.com/office/officeart/2005/8/layout/vList2"/>
    <dgm:cxn modelId="{39B22254-F7A9-4AC1-828F-7895E0133B31}" type="presParOf" srcId="{63847907-718E-41BF-8381-0844F8452A2E}" destId="{2053B463-524D-4A6D-B176-02F680EC54F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DA426-AB42-4D21-B4FA-26426BFAA2C4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CACEBA-E52F-4130-B240-7DBE3797CF43}">
      <dgm:prSet/>
      <dgm:spPr/>
      <dgm:t>
        <a:bodyPr/>
        <a:lstStyle/>
        <a:p>
          <a:r>
            <a:rPr lang="en-US" b="1" noProof="0" dirty="0"/>
            <a:t>Goal: Predict whether an incident is fatal</a:t>
          </a:r>
          <a:endParaRPr lang="en-US" noProof="0" dirty="0"/>
        </a:p>
      </dgm:t>
    </dgm:pt>
    <dgm:pt modelId="{B485ACAE-8172-4087-95C5-08BC15A4C958}" type="parTrans" cxnId="{3D7D4167-E592-4415-A71F-9FD00512FA1D}">
      <dgm:prSet/>
      <dgm:spPr/>
      <dgm:t>
        <a:bodyPr/>
        <a:lstStyle/>
        <a:p>
          <a:endParaRPr lang="en-US"/>
        </a:p>
      </dgm:t>
    </dgm:pt>
    <dgm:pt modelId="{17C588AA-CAB2-4496-98A2-896A5210292E}" type="sibTrans" cxnId="{3D7D4167-E592-4415-A71F-9FD00512FA1D}">
      <dgm:prSet/>
      <dgm:spPr/>
      <dgm:t>
        <a:bodyPr/>
        <a:lstStyle/>
        <a:p>
          <a:endParaRPr lang="en-US"/>
        </a:p>
      </dgm:t>
    </dgm:pt>
    <dgm:pt modelId="{F04F5F9C-9568-4961-A0C5-0CFED2653412}">
      <dgm:prSet/>
      <dgm:spPr/>
      <dgm:t>
        <a:bodyPr/>
        <a:lstStyle/>
        <a:p>
          <a:r>
            <a:rPr lang="en-US" b="1" noProof="0" dirty="0"/>
            <a:t>Tested Logistic Regression:</a:t>
          </a:r>
          <a:endParaRPr lang="en-US" noProof="0" dirty="0"/>
        </a:p>
      </dgm:t>
    </dgm:pt>
    <dgm:pt modelId="{1CB7FA9B-32D5-4933-A201-E8CEDB8978D4}" type="parTrans" cxnId="{9A69B671-8CCC-4FA3-B373-328626597B9D}">
      <dgm:prSet/>
      <dgm:spPr/>
      <dgm:t>
        <a:bodyPr/>
        <a:lstStyle/>
        <a:p>
          <a:endParaRPr lang="en-US"/>
        </a:p>
      </dgm:t>
    </dgm:pt>
    <dgm:pt modelId="{1C7EF921-AB8E-44D0-879F-F71290F7D378}" type="sibTrans" cxnId="{9A69B671-8CCC-4FA3-B373-328626597B9D}">
      <dgm:prSet/>
      <dgm:spPr/>
      <dgm:t>
        <a:bodyPr/>
        <a:lstStyle/>
        <a:p>
          <a:endParaRPr lang="en-US"/>
        </a:p>
      </dgm:t>
    </dgm:pt>
    <dgm:pt modelId="{870DD1FF-5CFF-4108-87CE-9AB7642C0395}">
      <dgm:prSet/>
      <dgm:spPr/>
      <dgm:t>
        <a:bodyPr/>
        <a:lstStyle/>
        <a:p>
          <a:r>
            <a:rPr lang="en-US" b="1" noProof="0" dirty="0"/>
            <a:t>underperformed significantly </a:t>
          </a:r>
          <a:endParaRPr lang="en-US" noProof="0" dirty="0"/>
        </a:p>
      </dgm:t>
    </dgm:pt>
    <dgm:pt modelId="{227598DF-F7F7-409A-95F9-1B370B48E7CF}" type="parTrans" cxnId="{6DAD6F35-9827-490A-9536-65764EAF2BDC}">
      <dgm:prSet/>
      <dgm:spPr/>
      <dgm:t>
        <a:bodyPr/>
        <a:lstStyle/>
        <a:p>
          <a:endParaRPr lang="en-US"/>
        </a:p>
      </dgm:t>
    </dgm:pt>
    <dgm:pt modelId="{0B2AE57D-8D14-4391-8B9A-6494776CEBF2}" type="sibTrans" cxnId="{6DAD6F35-9827-490A-9536-65764EAF2BDC}">
      <dgm:prSet/>
      <dgm:spPr/>
      <dgm:t>
        <a:bodyPr/>
        <a:lstStyle/>
        <a:p>
          <a:endParaRPr lang="en-US"/>
        </a:p>
      </dgm:t>
    </dgm:pt>
    <dgm:pt modelId="{BA61B643-C14A-49B3-89F5-2772BCB743BD}">
      <dgm:prSet/>
      <dgm:spPr/>
      <dgm:t>
        <a:bodyPr/>
        <a:lstStyle/>
        <a:p>
          <a:r>
            <a:rPr lang="en-US" b="1" noProof="0" dirty="0"/>
            <a:t>(AUC ~0.58)</a:t>
          </a:r>
          <a:endParaRPr lang="en-US" noProof="0" dirty="0"/>
        </a:p>
      </dgm:t>
    </dgm:pt>
    <dgm:pt modelId="{DCA0DF11-9EDD-4636-9730-B5FE3BA53FCC}" type="parTrans" cxnId="{8FD7389A-C316-4476-849D-65E06FF7E914}">
      <dgm:prSet/>
      <dgm:spPr/>
      <dgm:t>
        <a:bodyPr/>
        <a:lstStyle/>
        <a:p>
          <a:endParaRPr lang="en-US"/>
        </a:p>
      </dgm:t>
    </dgm:pt>
    <dgm:pt modelId="{83207D97-BBD5-42B0-ADFA-DC377EB692C6}" type="sibTrans" cxnId="{8FD7389A-C316-4476-849D-65E06FF7E914}">
      <dgm:prSet/>
      <dgm:spPr/>
      <dgm:t>
        <a:bodyPr/>
        <a:lstStyle/>
        <a:p>
          <a:endParaRPr lang="en-US"/>
        </a:p>
      </dgm:t>
    </dgm:pt>
    <dgm:pt modelId="{4DC3CB30-7DA5-4F3F-8CF6-80039AEF93A2}">
      <dgm:prSet/>
      <dgm:spPr/>
      <dgm:t>
        <a:bodyPr/>
        <a:lstStyle/>
        <a:p>
          <a:r>
            <a:rPr lang="en-US" b="1" noProof="0" dirty="0"/>
            <a:t>Random Forest Features: </a:t>
          </a:r>
          <a:endParaRPr lang="en-US" noProof="0" dirty="0"/>
        </a:p>
      </dgm:t>
    </dgm:pt>
    <dgm:pt modelId="{A896B4D7-6787-4572-85E6-D5EC4A77A700}" type="parTrans" cxnId="{0BA2EF10-1BEC-4B49-918F-7281D43C2E20}">
      <dgm:prSet/>
      <dgm:spPr/>
      <dgm:t>
        <a:bodyPr/>
        <a:lstStyle/>
        <a:p>
          <a:endParaRPr lang="en-US"/>
        </a:p>
      </dgm:t>
    </dgm:pt>
    <dgm:pt modelId="{EBADFB3A-A9A4-4B0B-9BD0-346E0105CD04}" type="sibTrans" cxnId="{0BA2EF10-1BEC-4B49-918F-7281D43C2E20}">
      <dgm:prSet/>
      <dgm:spPr/>
      <dgm:t>
        <a:bodyPr/>
        <a:lstStyle/>
        <a:p>
          <a:endParaRPr lang="en-US"/>
        </a:p>
      </dgm:t>
    </dgm:pt>
    <dgm:pt modelId="{66B0A27D-34A3-4443-95AC-36EEFDB79B61}">
      <dgm:prSet/>
      <dgm:spPr/>
      <dgm:t>
        <a:bodyPr/>
        <a:lstStyle/>
        <a:p>
          <a:r>
            <a:rPr lang="en-US" b="1" noProof="0" dirty="0"/>
            <a:t>no# victims </a:t>
          </a:r>
          <a:endParaRPr lang="en-US" noProof="0" dirty="0"/>
        </a:p>
      </dgm:t>
    </dgm:pt>
    <dgm:pt modelId="{C160A758-0799-49A0-B883-249804D0B342}" type="parTrans" cxnId="{E596482C-8A4D-4F6C-8045-217B45958BF2}">
      <dgm:prSet/>
      <dgm:spPr/>
      <dgm:t>
        <a:bodyPr/>
        <a:lstStyle/>
        <a:p>
          <a:endParaRPr lang="en-US"/>
        </a:p>
      </dgm:t>
    </dgm:pt>
    <dgm:pt modelId="{C03591C1-1BD8-4CA7-ABF0-1F32CE6BCBE6}" type="sibTrans" cxnId="{E596482C-8A4D-4F6C-8045-217B45958BF2}">
      <dgm:prSet/>
      <dgm:spPr/>
      <dgm:t>
        <a:bodyPr/>
        <a:lstStyle/>
        <a:p>
          <a:endParaRPr lang="en-US"/>
        </a:p>
      </dgm:t>
    </dgm:pt>
    <dgm:pt modelId="{DB24B6B2-82EE-4ABC-B284-69488C0336F0}">
      <dgm:prSet/>
      <dgm:spPr/>
      <dgm:t>
        <a:bodyPr/>
        <a:lstStyle/>
        <a:p>
          <a:r>
            <a:rPr lang="en-US" b="1" noProof="0" dirty="0"/>
            <a:t>gun type </a:t>
          </a:r>
          <a:endParaRPr lang="en-US" noProof="0" dirty="0"/>
        </a:p>
      </dgm:t>
    </dgm:pt>
    <dgm:pt modelId="{1E26F88E-5F60-48F3-8EF9-9C6AC20514E4}" type="parTrans" cxnId="{E1C275D0-582B-44A7-99C5-7E45F690CE68}">
      <dgm:prSet/>
      <dgm:spPr/>
      <dgm:t>
        <a:bodyPr/>
        <a:lstStyle/>
        <a:p>
          <a:endParaRPr lang="en-US"/>
        </a:p>
      </dgm:t>
    </dgm:pt>
    <dgm:pt modelId="{0610F0ED-5F10-414D-9FD3-7CB835311A8A}" type="sibTrans" cxnId="{E1C275D0-582B-44A7-99C5-7E45F690CE68}">
      <dgm:prSet/>
      <dgm:spPr/>
      <dgm:t>
        <a:bodyPr/>
        <a:lstStyle/>
        <a:p>
          <a:endParaRPr lang="en-US"/>
        </a:p>
      </dgm:t>
    </dgm:pt>
    <dgm:pt modelId="{6BD32C90-8A0F-4488-9165-7B65D47D4A17}">
      <dgm:prSet/>
      <dgm:spPr/>
      <dgm:t>
        <a:bodyPr/>
        <a:lstStyle/>
        <a:p>
          <a:r>
            <a:rPr lang="en-US" b="1" noProof="0" dirty="0"/>
            <a:t>state</a:t>
          </a:r>
        </a:p>
      </dgm:t>
    </dgm:pt>
    <dgm:pt modelId="{1B93C101-F343-4A1A-A515-ED1C2992FB2A}" type="parTrans" cxnId="{CE23EC30-64F7-4252-98F7-702BCD333EE7}">
      <dgm:prSet/>
      <dgm:spPr/>
      <dgm:t>
        <a:bodyPr/>
        <a:lstStyle/>
        <a:p>
          <a:endParaRPr lang="en-US"/>
        </a:p>
      </dgm:t>
    </dgm:pt>
    <dgm:pt modelId="{26ACE17C-7146-409B-9CEE-A1A728523885}" type="sibTrans" cxnId="{CE23EC30-64F7-4252-98F7-702BCD333EE7}">
      <dgm:prSet/>
      <dgm:spPr/>
      <dgm:t>
        <a:bodyPr/>
        <a:lstStyle/>
        <a:p>
          <a:endParaRPr lang="en-US"/>
        </a:p>
      </dgm:t>
    </dgm:pt>
    <dgm:pt modelId="{35FB9622-D0E5-4CD9-9954-0A0AAEEC1FC5}" type="pres">
      <dgm:prSet presAssocID="{3CEDA426-AB42-4D21-B4FA-26426BFAA2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09C064-92CA-4CEC-BFE1-357B1E0B4C02}" type="pres">
      <dgm:prSet presAssocID="{CBCACEBA-E52F-4130-B240-7DBE3797CF43}" presName="hierRoot1" presStyleCnt="0">
        <dgm:presLayoutVars>
          <dgm:hierBranch val="init"/>
        </dgm:presLayoutVars>
      </dgm:prSet>
      <dgm:spPr/>
    </dgm:pt>
    <dgm:pt modelId="{4B5A9589-26CD-4FCA-8F75-0642EBFB04B2}" type="pres">
      <dgm:prSet presAssocID="{CBCACEBA-E52F-4130-B240-7DBE3797CF43}" presName="rootComposite1" presStyleCnt="0"/>
      <dgm:spPr/>
    </dgm:pt>
    <dgm:pt modelId="{C08E4BDC-3F65-4DE3-A4C5-9FDE27216E35}" type="pres">
      <dgm:prSet presAssocID="{CBCACEBA-E52F-4130-B240-7DBE3797CF43}" presName="rootText1" presStyleLbl="node0" presStyleIdx="0" presStyleCnt="3">
        <dgm:presLayoutVars>
          <dgm:chPref val="3"/>
        </dgm:presLayoutVars>
      </dgm:prSet>
      <dgm:spPr/>
    </dgm:pt>
    <dgm:pt modelId="{855CA437-ECE6-481F-AB20-1A94611FB0CC}" type="pres">
      <dgm:prSet presAssocID="{CBCACEBA-E52F-4130-B240-7DBE3797CF43}" presName="rootConnector1" presStyleLbl="node1" presStyleIdx="0" presStyleCnt="0"/>
      <dgm:spPr/>
    </dgm:pt>
    <dgm:pt modelId="{434FC750-61C6-4D78-BD59-A73FFD14D035}" type="pres">
      <dgm:prSet presAssocID="{CBCACEBA-E52F-4130-B240-7DBE3797CF43}" presName="hierChild2" presStyleCnt="0"/>
      <dgm:spPr/>
    </dgm:pt>
    <dgm:pt modelId="{BCBA74DA-354C-4A64-9C07-D86AD4184819}" type="pres">
      <dgm:prSet presAssocID="{CBCACEBA-E52F-4130-B240-7DBE3797CF43}" presName="hierChild3" presStyleCnt="0"/>
      <dgm:spPr/>
    </dgm:pt>
    <dgm:pt modelId="{4AB120EC-237F-47AF-89ED-AE9AD1C793DC}" type="pres">
      <dgm:prSet presAssocID="{F04F5F9C-9568-4961-A0C5-0CFED2653412}" presName="hierRoot1" presStyleCnt="0">
        <dgm:presLayoutVars>
          <dgm:hierBranch val="init"/>
        </dgm:presLayoutVars>
      </dgm:prSet>
      <dgm:spPr/>
    </dgm:pt>
    <dgm:pt modelId="{8A8593E4-6486-48DF-8ED4-F9CEC56588D5}" type="pres">
      <dgm:prSet presAssocID="{F04F5F9C-9568-4961-A0C5-0CFED2653412}" presName="rootComposite1" presStyleCnt="0"/>
      <dgm:spPr/>
    </dgm:pt>
    <dgm:pt modelId="{603CCD61-9870-4C68-B445-1E72AFB6D675}" type="pres">
      <dgm:prSet presAssocID="{F04F5F9C-9568-4961-A0C5-0CFED2653412}" presName="rootText1" presStyleLbl="node0" presStyleIdx="1" presStyleCnt="3">
        <dgm:presLayoutVars>
          <dgm:chPref val="3"/>
        </dgm:presLayoutVars>
      </dgm:prSet>
      <dgm:spPr/>
    </dgm:pt>
    <dgm:pt modelId="{5AB5C807-8447-4E4C-B817-83CBA5ADB718}" type="pres">
      <dgm:prSet presAssocID="{F04F5F9C-9568-4961-A0C5-0CFED2653412}" presName="rootConnector1" presStyleLbl="node1" presStyleIdx="0" presStyleCnt="0"/>
      <dgm:spPr/>
    </dgm:pt>
    <dgm:pt modelId="{C5229EC5-E835-4085-9477-F0334AAD2F0B}" type="pres">
      <dgm:prSet presAssocID="{F04F5F9C-9568-4961-A0C5-0CFED2653412}" presName="hierChild2" presStyleCnt="0"/>
      <dgm:spPr/>
    </dgm:pt>
    <dgm:pt modelId="{C44562A6-77AE-491B-B4DE-3A3A6EEBCAF8}" type="pres">
      <dgm:prSet presAssocID="{227598DF-F7F7-409A-95F9-1B370B48E7CF}" presName="Name64" presStyleLbl="parChTrans1D2" presStyleIdx="0" presStyleCnt="5"/>
      <dgm:spPr/>
    </dgm:pt>
    <dgm:pt modelId="{762242F5-6799-4EB5-BDDA-B01E1EB0F554}" type="pres">
      <dgm:prSet presAssocID="{870DD1FF-5CFF-4108-87CE-9AB7642C0395}" presName="hierRoot2" presStyleCnt="0">
        <dgm:presLayoutVars>
          <dgm:hierBranch val="init"/>
        </dgm:presLayoutVars>
      </dgm:prSet>
      <dgm:spPr/>
    </dgm:pt>
    <dgm:pt modelId="{0E38BD49-F322-44BF-A3C3-E356B46198F9}" type="pres">
      <dgm:prSet presAssocID="{870DD1FF-5CFF-4108-87CE-9AB7642C0395}" presName="rootComposite" presStyleCnt="0"/>
      <dgm:spPr/>
    </dgm:pt>
    <dgm:pt modelId="{E29222FE-6F7F-4A32-86A0-6BD765BCF797}" type="pres">
      <dgm:prSet presAssocID="{870DD1FF-5CFF-4108-87CE-9AB7642C0395}" presName="rootText" presStyleLbl="node2" presStyleIdx="0" presStyleCnt="5">
        <dgm:presLayoutVars>
          <dgm:chPref val="3"/>
        </dgm:presLayoutVars>
      </dgm:prSet>
      <dgm:spPr/>
    </dgm:pt>
    <dgm:pt modelId="{189572EB-6580-4D69-A503-76C8E26ACBB8}" type="pres">
      <dgm:prSet presAssocID="{870DD1FF-5CFF-4108-87CE-9AB7642C0395}" presName="rootConnector" presStyleLbl="node2" presStyleIdx="0" presStyleCnt="5"/>
      <dgm:spPr/>
    </dgm:pt>
    <dgm:pt modelId="{AC6FEBAE-A020-486C-9854-20167E288A1C}" type="pres">
      <dgm:prSet presAssocID="{870DD1FF-5CFF-4108-87CE-9AB7642C0395}" presName="hierChild4" presStyleCnt="0"/>
      <dgm:spPr/>
    </dgm:pt>
    <dgm:pt modelId="{0625ACF4-6D32-4BCC-AFDE-B0F263415CFC}" type="pres">
      <dgm:prSet presAssocID="{870DD1FF-5CFF-4108-87CE-9AB7642C0395}" presName="hierChild5" presStyleCnt="0"/>
      <dgm:spPr/>
    </dgm:pt>
    <dgm:pt modelId="{3287C803-3F6B-41D2-9B71-BB7BC2A1FA07}" type="pres">
      <dgm:prSet presAssocID="{DCA0DF11-9EDD-4636-9730-B5FE3BA53FCC}" presName="Name64" presStyleLbl="parChTrans1D2" presStyleIdx="1" presStyleCnt="5"/>
      <dgm:spPr/>
    </dgm:pt>
    <dgm:pt modelId="{D957B70B-8994-4190-A650-AAAF016FEDBD}" type="pres">
      <dgm:prSet presAssocID="{BA61B643-C14A-49B3-89F5-2772BCB743BD}" presName="hierRoot2" presStyleCnt="0">
        <dgm:presLayoutVars>
          <dgm:hierBranch val="init"/>
        </dgm:presLayoutVars>
      </dgm:prSet>
      <dgm:spPr/>
    </dgm:pt>
    <dgm:pt modelId="{7A696E1B-A453-4216-BED6-4F418F477C02}" type="pres">
      <dgm:prSet presAssocID="{BA61B643-C14A-49B3-89F5-2772BCB743BD}" presName="rootComposite" presStyleCnt="0"/>
      <dgm:spPr/>
    </dgm:pt>
    <dgm:pt modelId="{886CCF2B-64E0-44AE-8D5C-3D54600EB5D7}" type="pres">
      <dgm:prSet presAssocID="{BA61B643-C14A-49B3-89F5-2772BCB743BD}" presName="rootText" presStyleLbl="node2" presStyleIdx="1" presStyleCnt="5">
        <dgm:presLayoutVars>
          <dgm:chPref val="3"/>
        </dgm:presLayoutVars>
      </dgm:prSet>
      <dgm:spPr/>
    </dgm:pt>
    <dgm:pt modelId="{B87392CD-3D18-4451-94A5-0DBF62119986}" type="pres">
      <dgm:prSet presAssocID="{BA61B643-C14A-49B3-89F5-2772BCB743BD}" presName="rootConnector" presStyleLbl="node2" presStyleIdx="1" presStyleCnt="5"/>
      <dgm:spPr/>
    </dgm:pt>
    <dgm:pt modelId="{4B1F6A8B-88E1-4B6F-BC4F-DF9D345E3818}" type="pres">
      <dgm:prSet presAssocID="{BA61B643-C14A-49B3-89F5-2772BCB743BD}" presName="hierChild4" presStyleCnt="0"/>
      <dgm:spPr/>
    </dgm:pt>
    <dgm:pt modelId="{06BFEDA4-DCDD-4EA6-AA51-35A6B23BB4A2}" type="pres">
      <dgm:prSet presAssocID="{BA61B643-C14A-49B3-89F5-2772BCB743BD}" presName="hierChild5" presStyleCnt="0"/>
      <dgm:spPr/>
    </dgm:pt>
    <dgm:pt modelId="{F7058F58-BC98-4D09-898A-6E9B6815EF5F}" type="pres">
      <dgm:prSet presAssocID="{F04F5F9C-9568-4961-A0C5-0CFED2653412}" presName="hierChild3" presStyleCnt="0"/>
      <dgm:spPr/>
    </dgm:pt>
    <dgm:pt modelId="{1A3D47A5-CD88-4157-B6F6-C8E969E16351}" type="pres">
      <dgm:prSet presAssocID="{4DC3CB30-7DA5-4F3F-8CF6-80039AEF93A2}" presName="hierRoot1" presStyleCnt="0">
        <dgm:presLayoutVars>
          <dgm:hierBranch val="init"/>
        </dgm:presLayoutVars>
      </dgm:prSet>
      <dgm:spPr/>
    </dgm:pt>
    <dgm:pt modelId="{BAC4CD88-8E8C-4194-BE9C-F0F1B3391589}" type="pres">
      <dgm:prSet presAssocID="{4DC3CB30-7DA5-4F3F-8CF6-80039AEF93A2}" presName="rootComposite1" presStyleCnt="0"/>
      <dgm:spPr/>
    </dgm:pt>
    <dgm:pt modelId="{25A6D287-4AF7-4389-99D3-FB452F6D9C79}" type="pres">
      <dgm:prSet presAssocID="{4DC3CB30-7DA5-4F3F-8CF6-80039AEF93A2}" presName="rootText1" presStyleLbl="node0" presStyleIdx="2" presStyleCnt="3">
        <dgm:presLayoutVars>
          <dgm:chPref val="3"/>
        </dgm:presLayoutVars>
      </dgm:prSet>
      <dgm:spPr/>
    </dgm:pt>
    <dgm:pt modelId="{E36AA185-52CE-400A-8CA7-D1F655A8D9C8}" type="pres">
      <dgm:prSet presAssocID="{4DC3CB30-7DA5-4F3F-8CF6-80039AEF93A2}" presName="rootConnector1" presStyleLbl="node1" presStyleIdx="0" presStyleCnt="0"/>
      <dgm:spPr/>
    </dgm:pt>
    <dgm:pt modelId="{F779393C-14A4-4348-B6B7-FEF32DFF2C1F}" type="pres">
      <dgm:prSet presAssocID="{4DC3CB30-7DA5-4F3F-8CF6-80039AEF93A2}" presName="hierChild2" presStyleCnt="0"/>
      <dgm:spPr/>
    </dgm:pt>
    <dgm:pt modelId="{59DC6BCB-4D45-4AC2-9D1C-D83D136B1028}" type="pres">
      <dgm:prSet presAssocID="{C160A758-0799-49A0-B883-249804D0B342}" presName="Name64" presStyleLbl="parChTrans1D2" presStyleIdx="2" presStyleCnt="5"/>
      <dgm:spPr/>
    </dgm:pt>
    <dgm:pt modelId="{35EAE827-77FA-4EB6-A3AF-FC035A460567}" type="pres">
      <dgm:prSet presAssocID="{66B0A27D-34A3-4443-95AC-36EEFDB79B61}" presName="hierRoot2" presStyleCnt="0">
        <dgm:presLayoutVars>
          <dgm:hierBranch val="init"/>
        </dgm:presLayoutVars>
      </dgm:prSet>
      <dgm:spPr/>
    </dgm:pt>
    <dgm:pt modelId="{4DA961E8-5341-4A1E-9B8C-60DC5EAF46E8}" type="pres">
      <dgm:prSet presAssocID="{66B0A27D-34A3-4443-95AC-36EEFDB79B61}" presName="rootComposite" presStyleCnt="0"/>
      <dgm:spPr/>
    </dgm:pt>
    <dgm:pt modelId="{D032C4DC-8C9B-4F89-9A7B-A1F5C1739CB0}" type="pres">
      <dgm:prSet presAssocID="{66B0A27D-34A3-4443-95AC-36EEFDB79B61}" presName="rootText" presStyleLbl="node2" presStyleIdx="2" presStyleCnt="5">
        <dgm:presLayoutVars>
          <dgm:chPref val="3"/>
        </dgm:presLayoutVars>
      </dgm:prSet>
      <dgm:spPr/>
    </dgm:pt>
    <dgm:pt modelId="{9B4678ED-0062-4916-9FC9-D9992E2E78AC}" type="pres">
      <dgm:prSet presAssocID="{66B0A27D-34A3-4443-95AC-36EEFDB79B61}" presName="rootConnector" presStyleLbl="node2" presStyleIdx="2" presStyleCnt="5"/>
      <dgm:spPr/>
    </dgm:pt>
    <dgm:pt modelId="{D597BC06-FB7A-444C-9641-8723F50582CC}" type="pres">
      <dgm:prSet presAssocID="{66B0A27D-34A3-4443-95AC-36EEFDB79B61}" presName="hierChild4" presStyleCnt="0"/>
      <dgm:spPr/>
    </dgm:pt>
    <dgm:pt modelId="{E16AB74F-7B7D-44B8-9061-80D5E43D5590}" type="pres">
      <dgm:prSet presAssocID="{66B0A27D-34A3-4443-95AC-36EEFDB79B61}" presName="hierChild5" presStyleCnt="0"/>
      <dgm:spPr/>
    </dgm:pt>
    <dgm:pt modelId="{64910070-9547-46F4-AA9D-28264FC3CEE3}" type="pres">
      <dgm:prSet presAssocID="{1E26F88E-5F60-48F3-8EF9-9C6AC20514E4}" presName="Name64" presStyleLbl="parChTrans1D2" presStyleIdx="3" presStyleCnt="5"/>
      <dgm:spPr/>
    </dgm:pt>
    <dgm:pt modelId="{2E984DDC-C2E7-431B-BCF3-DE5B61A88AC4}" type="pres">
      <dgm:prSet presAssocID="{DB24B6B2-82EE-4ABC-B284-69488C0336F0}" presName="hierRoot2" presStyleCnt="0">
        <dgm:presLayoutVars>
          <dgm:hierBranch val="init"/>
        </dgm:presLayoutVars>
      </dgm:prSet>
      <dgm:spPr/>
    </dgm:pt>
    <dgm:pt modelId="{79DC5619-97E8-4D06-B678-4A8154E84414}" type="pres">
      <dgm:prSet presAssocID="{DB24B6B2-82EE-4ABC-B284-69488C0336F0}" presName="rootComposite" presStyleCnt="0"/>
      <dgm:spPr/>
    </dgm:pt>
    <dgm:pt modelId="{9FCFE6BA-14CE-49B6-90CF-A3A07897867F}" type="pres">
      <dgm:prSet presAssocID="{DB24B6B2-82EE-4ABC-B284-69488C0336F0}" presName="rootText" presStyleLbl="node2" presStyleIdx="3" presStyleCnt="5">
        <dgm:presLayoutVars>
          <dgm:chPref val="3"/>
        </dgm:presLayoutVars>
      </dgm:prSet>
      <dgm:spPr/>
    </dgm:pt>
    <dgm:pt modelId="{9089C895-F625-4C60-A053-77F25283B904}" type="pres">
      <dgm:prSet presAssocID="{DB24B6B2-82EE-4ABC-B284-69488C0336F0}" presName="rootConnector" presStyleLbl="node2" presStyleIdx="3" presStyleCnt="5"/>
      <dgm:spPr/>
    </dgm:pt>
    <dgm:pt modelId="{A81A08D0-B27F-457E-A88F-F2C0A234A7C9}" type="pres">
      <dgm:prSet presAssocID="{DB24B6B2-82EE-4ABC-B284-69488C0336F0}" presName="hierChild4" presStyleCnt="0"/>
      <dgm:spPr/>
    </dgm:pt>
    <dgm:pt modelId="{9935836F-1217-4A40-BF9E-690650D95E11}" type="pres">
      <dgm:prSet presAssocID="{DB24B6B2-82EE-4ABC-B284-69488C0336F0}" presName="hierChild5" presStyleCnt="0"/>
      <dgm:spPr/>
    </dgm:pt>
    <dgm:pt modelId="{3ACF7435-CAA5-4CF2-AD51-F41E220FFF30}" type="pres">
      <dgm:prSet presAssocID="{1B93C101-F343-4A1A-A515-ED1C2992FB2A}" presName="Name64" presStyleLbl="parChTrans1D2" presStyleIdx="4" presStyleCnt="5"/>
      <dgm:spPr/>
    </dgm:pt>
    <dgm:pt modelId="{3E2D6845-3064-4523-AFE4-3474A095254C}" type="pres">
      <dgm:prSet presAssocID="{6BD32C90-8A0F-4488-9165-7B65D47D4A17}" presName="hierRoot2" presStyleCnt="0">
        <dgm:presLayoutVars>
          <dgm:hierBranch val="init"/>
        </dgm:presLayoutVars>
      </dgm:prSet>
      <dgm:spPr/>
    </dgm:pt>
    <dgm:pt modelId="{07E2D7A0-B769-4632-A970-EEC1761D6041}" type="pres">
      <dgm:prSet presAssocID="{6BD32C90-8A0F-4488-9165-7B65D47D4A17}" presName="rootComposite" presStyleCnt="0"/>
      <dgm:spPr/>
    </dgm:pt>
    <dgm:pt modelId="{F952073D-AD82-4FA4-825F-57E6CDEF40AE}" type="pres">
      <dgm:prSet presAssocID="{6BD32C90-8A0F-4488-9165-7B65D47D4A17}" presName="rootText" presStyleLbl="node2" presStyleIdx="4" presStyleCnt="5" custLinFactNeighborX="-337" custLinFactNeighborY="438">
        <dgm:presLayoutVars>
          <dgm:chPref val="3"/>
        </dgm:presLayoutVars>
      </dgm:prSet>
      <dgm:spPr/>
    </dgm:pt>
    <dgm:pt modelId="{7BA347B4-9815-403E-9585-4E8E8B90D8E2}" type="pres">
      <dgm:prSet presAssocID="{6BD32C90-8A0F-4488-9165-7B65D47D4A17}" presName="rootConnector" presStyleLbl="node2" presStyleIdx="4" presStyleCnt="5"/>
      <dgm:spPr/>
    </dgm:pt>
    <dgm:pt modelId="{C7494905-5122-49CE-A2D5-30339BF6962C}" type="pres">
      <dgm:prSet presAssocID="{6BD32C90-8A0F-4488-9165-7B65D47D4A17}" presName="hierChild4" presStyleCnt="0"/>
      <dgm:spPr/>
    </dgm:pt>
    <dgm:pt modelId="{EA424B6E-067B-4198-B47D-A45E8C90F66B}" type="pres">
      <dgm:prSet presAssocID="{6BD32C90-8A0F-4488-9165-7B65D47D4A17}" presName="hierChild5" presStyleCnt="0"/>
      <dgm:spPr/>
    </dgm:pt>
    <dgm:pt modelId="{B3B1D908-2407-4497-9871-97042FA516E5}" type="pres">
      <dgm:prSet presAssocID="{4DC3CB30-7DA5-4F3F-8CF6-80039AEF93A2}" presName="hierChild3" presStyleCnt="0"/>
      <dgm:spPr/>
    </dgm:pt>
  </dgm:ptLst>
  <dgm:cxnLst>
    <dgm:cxn modelId="{0BA2EF10-1BEC-4B49-918F-7281D43C2E20}" srcId="{3CEDA426-AB42-4D21-B4FA-26426BFAA2C4}" destId="{4DC3CB30-7DA5-4F3F-8CF6-80039AEF93A2}" srcOrd="2" destOrd="0" parTransId="{A896B4D7-6787-4572-85E6-D5EC4A77A700}" sibTransId="{EBADFB3A-A9A4-4B0B-9BD0-346E0105CD04}"/>
    <dgm:cxn modelId="{09FDE215-EC24-4918-9223-25B5BEE855F6}" type="presOf" srcId="{BA61B643-C14A-49B3-89F5-2772BCB743BD}" destId="{B87392CD-3D18-4451-94A5-0DBF62119986}" srcOrd="1" destOrd="0" presId="urn:microsoft.com/office/officeart/2009/3/layout/HorizontalOrganizationChart"/>
    <dgm:cxn modelId="{AB682F17-A993-4543-8640-E8642755C937}" type="presOf" srcId="{227598DF-F7F7-409A-95F9-1B370B48E7CF}" destId="{C44562A6-77AE-491B-B4DE-3A3A6EEBCAF8}" srcOrd="0" destOrd="0" presId="urn:microsoft.com/office/officeart/2009/3/layout/HorizontalOrganizationChart"/>
    <dgm:cxn modelId="{1C702719-B900-4DB2-A41F-9A0219495E76}" type="presOf" srcId="{1B93C101-F343-4A1A-A515-ED1C2992FB2A}" destId="{3ACF7435-CAA5-4CF2-AD51-F41E220FFF30}" srcOrd="0" destOrd="0" presId="urn:microsoft.com/office/officeart/2009/3/layout/HorizontalOrganizationChart"/>
    <dgm:cxn modelId="{E596482C-8A4D-4F6C-8045-217B45958BF2}" srcId="{4DC3CB30-7DA5-4F3F-8CF6-80039AEF93A2}" destId="{66B0A27D-34A3-4443-95AC-36EEFDB79B61}" srcOrd="0" destOrd="0" parTransId="{C160A758-0799-49A0-B883-249804D0B342}" sibTransId="{C03591C1-1BD8-4CA7-ABF0-1F32CE6BCBE6}"/>
    <dgm:cxn modelId="{24CA3630-B895-46A7-AECC-156A2208FCA5}" type="presOf" srcId="{4DC3CB30-7DA5-4F3F-8CF6-80039AEF93A2}" destId="{25A6D287-4AF7-4389-99D3-FB452F6D9C79}" srcOrd="0" destOrd="0" presId="urn:microsoft.com/office/officeart/2009/3/layout/HorizontalOrganizationChart"/>
    <dgm:cxn modelId="{812A3930-60C5-4512-8708-4C5F6B00486F}" type="presOf" srcId="{870DD1FF-5CFF-4108-87CE-9AB7642C0395}" destId="{189572EB-6580-4D69-A503-76C8E26ACBB8}" srcOrd="1" destOrd="0" presId="urn:microsoft.com/office/officeart/2009/3/layout/HorizontalOrganizationChart"/>
    <dgm:cxn modelId="{CE23EC30-64F7-4252-98F7-702BCD333EE7}" srcId="{4DC3CB30-7DA5-4F3F-8CF6-80039AEF93A2}" destId="{6BD32C90-8A0F-4488-9165-7B65D47D4A17}" srcOrd="2" destOrd="0" parTransId="{1B93C101-F343-4A1A-A515-ED1C2992FB2A}" sibTransId="{26ACE17C-7146-409B-9CEE-A1A728523885}"/>
    <dgm:cxn modelId="{6DAD6F35-9827-490A-9536-65764EAF2BDC}" srcId="{F04F5F9C-9568-4961-A0C5-0CFED2653412}" destId="{870DD1FF-5CFF-4108-87CE-9AB7642C0395}" srcOrd="0" destOrd="0" parTransId="{227598DF-F7F7-409A-95F9-1B370B48E7CF}" sibTransId="{0B2AE57D-8D14-4391-8B9A-6494776CEBF2}"/>
    <dgm:cxn modelId="{C6FCBA39-A27B-4E95-9D1A-D309E76944D7}" type="presOf" srcId="{CBCACEBA-E52F-4130-B240-7DBE3797CF43}" destId="{855CA437-ECE6-481F-AB20-1A94611FB0CC}" srcOrd="1" destOrd="0" presId="urn:microsoft.com/office/officeart/2009/3/layout/HorizontalOrganizationChart"/>
    <dgm:cxn modelId="{16E7E15C-67F8-42BA-BE69-F95A9B4F3814}" type="presOf" srcId="{CBCACEBA-E52F-4130-B240-7DBE3797CF43}" destId="{C08E4BDC-3F65-4DE3-A4C5-9FDE27216E35}" srcOrd="0" destOrd="0" presId="urn:microsoft.com/office/officeart/2009/3/layout/HorizontalOrganizationChart"/>
    <dgm:cxn modelId="{A4102C63-014A-47D8-892F-D58EC79BC41D}" type="presOf" srcId="{BA61B643-C14A-49B3-89F5-2772BCB743BD}" destId="{886CCF2B-64E0-44AE-8D5C-3D54600EB5D7}" srcOrd="0" destOrd="0" presId="urn:microsoft.com/office/officeart/2009/3/layout/HorizontalOrganizationChart"/>
    <dgm:cxn modelId="{3D7D4167-E592-4415-A71F-9FD00512FA1D}" srcId="{3CEDA426-AB42-4D21-B4FA-26426BFAA2C4}" destId="{CBCACEBA-E52F-4130-B240-7DBE3797CF43}" srcOrd="0" destOrd="0" parTransId="{B485ACAE-8172-4087-95C5-08BC15A4C958}" sibTransId="{17C588AA-CAB2-4496-98A2-896A5210292E}"/>
    <dgm:cxn modelId="{9A69B671-8CCC-4FA3-B373-328626597B9D}" srcId="{3CEDA426-AB42-4D21-B4FA-26426BFAA2C4}" destId="{F04F5F9C-9568-4961-A0C5-0CFED2653412}" srcOrd="1" destOrd="0" parTransId="{1CB7FA9B-32D5-4933-A201-E8CEDB8978D4}" sibTransId="{1C7EF921-AB8E-44D0-879F-F71290F7D378}"/>
    <dgm:cxn modelId="{A4B11072-2BD1-4A88-8EA3-7BFF37EF9A4D}" type="presOf" srcId="{6BD32C90-8A0F-4488-9165-7B65D47D4A17}" destId="{F952073D-AD82-4FA4-825F-57E6CDEF40AE}" srcOrd="0" destOrd="0" presId="urn:microsoft.com/office/officeart/2009/3/layout/HorizontalOrganizationChart"/>
    <dgm:cxn modelId="{5E1A097B-C1E5-4EFA-8799-E07B301CC328}" type="presOf" srcId="{870DD1FF-5CFF-4108-87CE-9AB7642C0395}" destId="{E29222FE-6F7F-4A32-86A0-6BD765BCF797}" srcOrd="0" destOrd="0" presId="urn:microsoft.com/office/officeart/2009/3/layout/HorizontalOrganizationChart"/>
    <dgm:cxn modelId="{76E44D7C-9A34-47E9-8F34-6B0FE0C1D48C}" type="presOf" srcId="{F04F5F9C-9568-4961-A0C5-0CFED2653412}" destId="{5AB5C807-8447-4E4C-B817-83CBA5ADB718}" srcOrd="1" destOrd="0" presId="urn:microsoft.com/office/officeart/2009/3/layout/HorizontalOrganizationChart"/>
    <dgm:cxn modelId="{5AFD7B85-C824-46FD-BF89-7076A082BF45}" type="presOf" srcId="{6BD32C90-8A0F-4488-9165-7B65D47D4A17}" destId="{7BA347B4-9815-403E-9585-4E8E8B90D8E2}" srcOrd="1" destOrd="0" presId="urn:microsoft.com/office/officeart/2009/3/layout/HorizontalOrganizationChart"/>
    <dgm:cxn modelId="{8FD7389A-C316-4476-849D-65E06FF7E914}" srcId="{F04F5F9C-9568-4961-A0C5-0CFED2653412}" destId="{BA61B643-C14A-49B3-89F5-2772BCB743BD}" srcOrd="1" destOrd="0" parTransId="{DCA0DF11-9EDD-4636-9730-B5FE3BA53FCC}" sibTransId="{83207D97-BBD5-42B0-ADFA-DC377EB692C6}"/>
    <dgm:cxn modelId="{F6DCDFA0-4BE7-4DBF-9482-7DD81A59E0EF}" type="presOf" srcId="{3CEDA426-AB42-4D21-B4FA-26426BFAA2C4}" destId="{35FB9622-D0E5-4CD9-9954-0A0AAEEC1FC5}" srcOrd="0" destOrd="0" presId="urn:microsoft.com/office/officeart/2009/3/layout/HorizontalOrganizationChart"/>
    <dgm:cxn modelId="{946018AE-8E9C-48E6-B2F8-1C23BA7E4A5D}" type="presOf" srcId="{F04F5F9C-9568-4961-A0C5-0CFED2653412}" destId="{603CCD61-9870-4C68-B445-1E72AFB6D675}" srcOrd="0" destOrd="0" presId="urn:microsoft.com/office/officeart/2009/3/layout/HorizontalOrganizationChart"/>
    <dgm:cxn modelId="{41393EB9-5C20-4937-916D-333956BB1E43}" type="presOf" srcId="{66B0A27D-34A3-4443-95AC-36EEFDB79B61}" destId="{9B4678ED-0062-4916-9FC9-D9992E2E78AC}" srcOrd="1" destOrd="0" presId="urn:microsoft.com/office/officeart/2009/3/layout/HorizontalOrganizationChart"/>
    <dgm:cxn modelId="{957F76BB-39DD-4BA9-B13E-AB616EAB6C9D}" type="presOf" srcId="{66B0A27D-34A3-4443-95AC-36EEFDB79B61}" destId="{D032C4DC-8C9B-4F89-9A7B-A1F5C1739CB0}" srcOrd="0" destOrd="0" presId="urn:microsoft.com/office/officeart/2009/3/layout/HorizontalOrganizationChart"/>
    <dgm:cxn modelId="{E1C275D0-582B-44A7-99C5-7E45F690CE68}" srcId="{4DC3CB30-7DA5-4F3F-8CF6-80039AEF93A2}" destId="{DB24B6B2-82EE-4ABC-B284-69488C0336F0}" srcOrd="1" destOrd="0" parTransId="{1E26F88E-5F60-48F3-8EF9-9C6AC20514E4}" sibTransId="{0610F0ED-5F10-414D-9FD3-7CB835311A8A}"/>
    <dgm:cxn modelId="{CD6D35D5-2151-4276-A239-35DE6444005E}" type="presOf" srcId="{1E26F88E-5F60-48F3-8EF9-9C6AC20514E4}" destId="{64910070-9547-46F4-AA9D-28264FC3CEE3}" srcOrd="0" destOrd="0" presId="urn:microsoft.com/office/officeart/2009/3/layout/HorizontalOrganizationChart"/>
    <dgm:cxn modelId="{3F8CA8D6-EA53-4386-A688-3346BBE66EBD}" type="presOf" srcId="{4DC3CB30-7DA5-4F3F-8CF6-80039AEF93A2}" destId="{E36AA185-52CE-400A-8CA7-D1F655A8D9C8}" srcOrd="1" destOrd="0" presId="urn:microsoft.com/office/officeart/2009/3/layout/HorizontalOrganizationChart"/>
    <dgm:cxn modelId="{CDBCD3EB-B2A4-44B5-8873-78E79F3A56BA}" type="presOf" srcId="{DB24B6B2-82EE-4ABC-B284-69488C0336F0}" destId="{9FCFE6BA-14CE-49B6-90CF-A3A07897867F}" srcOrd="0" destOrd="0" presId="urn:microsoft.com/office/officeart/2009/3/layout/HorizontalOrganizationChart"/>
    <dgm:cxn modelId="{BDA0E2F1-DCF9-4FFB-9DEF-0EF5D93B237F}" type="presOf" srcId="{DB24B6B2-82EE-4ABC-B284-69488C0336F0}" destId="{9089C895-F625-4C60-A053-77F25283B904}" srcOrd="1" destOrd="0" presId="urn:microsoft.com/office/officeart/2009/3/layout/HorizontalOrganizationChart"/>
    <dgm:cxn modelId="{B84236FE-E028-4B91-A45D-0B9404A00F5F}" type="presOf" srcId="{DCA0DF11-9EDD-4636-9730-B5FE3BA53FCC}" destId="{3287C803-3F6B-41D2-9B71-BB7BC2A1FA07}" srcOrd="0" destOrd="0" presId="urn:microsoft.com/office/officeart/2009/3/layout/HorizontalOrganizationChart"/>
    <dgm:cxn modelId="{3FE94CFE-A926-4AA9-B947-842152654637}" type="presOf" srcId="{C160A758-0799-49A0-B883-249804D0B342}" destId="{59DC6BCB-4D45-4AC2-9D1C-D83D136B1028}" srcOrd="0" destOrd="0" presId="urn:microsoft.com/office/officeart/2009/3/layout/HorizontalOrganizationChart"/>
    <dgm:cxn modelId="{D443B486-00A0-44BC-AAEF-1146AFC13D55}" type="presParOf" srcId="{35FB9622-D0E5-4CD9-9954-0A0AAEEC1FC5}" destId="{1509C064-92CA-4CEC-BFE1-357B1E0B4C02}" srcOrd="0" destOrd="0" presId="urn:microsoft.com/office/officeart/2009/3/layout/HorizontalOrganizationChart"/>
    <dgm:cxn modelId="{C364620D-CD3A-4AE3-A4C3-00AF79AD6EE3}" type="presParOf" srcId="{1509C064-92CA-4CEC-BFE1-357B1E0B4C02}" destId="{4B5A9589-26CD-4FCA-8F75-0642EBFB04B2}" srcOrd="0" destOrd="0" presId="urn:microsoft.com/office/officeart/2009/3/layout/HorizontalOrganizationChart"/>
    <dgm:cxn modelId="{6DEDEA4E-9055-49BF-B0CC-109C55FC767D}" type="presParOf" srcId="{4B5A9589-26CD-4FCA-8F75-0642EBFB04B2}" destId="{C08E4BDC-3F65-4DE3-A4C5-9FDE27216E35}" srcOrd="0" destOrd="0" presId="urn:microsoft.com/office/officeart/2009/3/layout/HorizontalOrganizationChart"/>
    <dgm:cxn modelId="{7E59723D-73C7-437C-A7E3-400E42A45404}" type="presParOf" srcId="{4B5A9589-26CD-4FCA-8F75-0642EBFB04B2}" destId="{855CA437-ECE6-481F-AB20-1A94611FB0CC}" srcOrd="1" destOrd="0" presId="urn:microsoft.com/office/officeart/2009/3/layout/HorizontalOrganizationChart"/>
    <dgm:cxn modelId="{D9807C69-83AD-4C46-8005-7E176F006E09}" type="presParOf" srcId="{1509C064-92CA-4CEC-BFE1-357B1E0B4C02}" destId="{434FC750-61C6-4D78-BD59-A73FFD14D035}" srcOrd="1" destOrd="0" presId="urn:microsoft.com/office/officeart/2009/3/layout/HorizontalOrganizationChart"/>
    <dgm:cxn modelId="{F93A1EE7-DDDD-47A7-8A0F-23113C89EE88}" type="presParOf" srcId="{1509C064-92CA-4CEC-BFE1-357B1E0B4C02}" destId="{BCBA74DA-354C-4A64-9C07-D86AD4184819}" srcOrd="2" destOrd="0" presId="urn:microsoft.com/office/officeart/2009/3/layout/HorizontalOrganizationChart"/>
    <dgm:cxn modelId="{504B5F7D-F58E-418F-A52D-E54625F49D2C}" type="presParOf" srcId="{35FB9622-D0E5-4CD9-9954-0A0AAEEC1FC5}" destId="{4AB120EC-237F-47AF-89ED-AE9AD1C793DC}" srcOrd="1" destOrd="0" presId="urn:microsoft.com/office/officeart/2009/3/layout/HorizontalOrganizationChart"/>
    <dgm:cxn modelId="{2CB15D5F-6F89-4DF0-9DBA-6890CD0C4883}" type="presParOf" srcId="{4AB120EC-237F-47AF-89ED-AE9AD1C793DC}" destId="{8A8593E4-6486-48DF-8ED4-F9CEC56588D5}" srcOrd="0" destOrd="0" presId="urn:microsoft.com/office/officeart/2009/3/layout/HorizontalOrganizationChart"/>
    <dgm:cxn modelId="{1F433D8F-8F29-4080-AEC2-099BD9792BEF}" type="presParOf" srcId="{8A8593E4-6486-48DF-8ED4-F9CEC56588D5}" destId="{603CCD61-9870-4C68-B445-1E72AFB6D675}" srcOrd="0" destOrd="0" presId="urn:microsoft.com/office/officeart/2009/3/layout/HorizontalOrganizationChart"/>
    <dgm:cxn modelId="{DF004402-A238-4AA8-91C8-2F08E40F696C}" type="presParOf" srcId="{8A8593E4-6486-48DF-8ED4-F9CEC56588D5}" destId="{5AB5C807-8447-4E4C-B817-83CBA5ADB718}" srcOrd="1" destOrd="0" presId="urn:microsoft.com/office/officeart/2009/3/layout/HorizontalOrganizationChart"/>
    <dgm:cxn modelId="{B8FAAC05-D885-4FC6-9041-8338215517FF}" type="presParOf" srcId="{4AB120EC-237F-47AF-89ED-AE9AD1C793DC}" destId="{C5229EC5-E835-4085-9477-F0334AAD2F0B}" srcOrd="1" destOrd="0" presId="urn:microsoft.com/office/officeart/2009/3/layout/HorizontalOrganizationChart"/>
    <dgm:cxn modelId="{C86AA4CB-E20F-49BE-9E67-349D24B412D1}" type="presParOf" srcId="{C5229EC5-E835-4085-9477-F0334AAD2F0B}" destId="{C44562A6-77AE-491B-B4DE-3A3A6EEBCAF8}" srcOrd="0" destOrd="0" presId="urn:microsoft.com/office/officeart/2009/3/layout/HorizontalOrganizationChart"/>
    <dgm:cxn modelId="{A50956E8-7974-409C-92A1-7CEFEEB5542B}" type="presParOf" srcId="{C5229EC5-E835-4085-9477-F0334AAD2F0B}" destId="{762242F5-6799-4EB5-BDDA-B01E1EB0F554}" srcOrd="1" destOrd="0" presId="urn:microsoft.com/office/officeart/2009/3/layout/HorizontalOrganizationChart"/>
    <dgm:cxn modelId="{6A36F6E5-843B-428D-9480-624B7FB3BAD4}" type="presParOf" srcId="{762242F5-6799-4EB5-BDDA-B01E1EB0F554}" destId="{0E38BD49-F322-44BF-A3C3-E356B46198F9}" srcOrd="0" destOrd="0" presId="urn:microsoft.com/office/officeart/2009/3/layout/HorizontalOrganizationChart"/>
    <dgm:cxn modelId="{EA792780-BBCF-45EA-B4AD-639980B6537E}" type="presParOf" srcId="{0E38BD49-F322-44BF-A3C3-E356B46198F9}" destId="{E29222FE-6F7F-4A32-86A0-6BD765BCF797}" srcOrd="0" destOrd="0" presId="urn:microsoft.com/office/officeart/2009/3/layout/HorizontalOrganizationChart"/>
    <dgm:cxn modelId="{E0C6E87F-EDB6-4213-9D20-4E80DC16D6AB}" type="presParOf" srcId="{0E38BD49-F322-44BF-A3C3-E356B46198F9}" destId="{189572EB-6580-4D69-A503-76C8E26ACBB8}" srcOrd="1" destOrd="0" presId="urn:microsoft.com/office/officeart/2009/3/layout/HorizontalOrganizationChart"/>
    <dgm:cxn modelId="{AE01FF85-8B82-4CE9-8454-C2F41843DDFC}" type="presParOf" srcId="{762242F5-6799-4EB5-BDDA-B01E1EB0F554}" destId="{AC6FEBAE-A020-486C-9854-20167E288A1C}" srcOrd="1" destOrd="0" presId="urn:microsoft.com/office/officeart/2009/3/layout/HorizontalOrganizationChart"/>
    <dgm:cxn modelId="{969F3735-CFE1-46D3-9BF7-D784AD90365D}" type="presParOf" srcId="{762242F5-6799-4EB5-BDDA-B01E1EB0F554}" destId="{0625ACF4-6D32-4BCC-AFDE-B0F263415CFC}" srcOrd="2" destOrd="0" presId="urn:microsoft.com/office/officeart/2009/3/layout/HorizontalOrganizationChart"/>
    <dgm:cxn modelId="{EB507832-F956-4469-AB7D-BE31D45470F6}" type="presParOf" srcId="{C5229EC5-E835-4085-9477-F0334AAD2F0B}" destId="{3287C803-3F6B-41D2-9B71-BB7BC2A1FA07}" srcOrd="2" destOrd="0" presId="urn:microsoft.com/office/officeart/2009/3/layout/HorizontalOrganizationChart"/>
    <dgm:cxn modelId="{BF55D2DD-407C-4EE1-9114-CDE60F370613}" type="presParOf" srcId="{C5229EC5-E835-4085-9477-F0334AAD2F0B}" destId="{D957B70B-8994-4190-A650-AAAF016FEDBD}" srcOrd="3" destOrd="0" presId="urn:microsoft.com/office/officeart/2009/3/layout/HorizontalOrganizationChart"/>
    <dgm:cxn modelId="{5F9B7D86-6C33-428D-A5FA-CB601FA8438A}" type="presParOf" srcId="{D957B70B-8994-4190-A650-AAAF016FEDBD}" destId="{7A696E1B-A453-4216-BED6-4F418F477C02}" srcOrd="0" destOrd="0" presId="urn:microsoft.com/office/officeart/2009/3/layout/HorizontalOrganizationChart"/>
    <dgm:cxn modelId="{D0FB8C0C-D5E0-44ED-8FF1-6427EBFED51B}" type="presParOf" srcId="{7A696E1B-A453-4216-BED6-4F418F477C02}" destId="{886CCF2B-64E0-44AE-8D5C-3D54600EB5D7}" srcOrd="0" destOrd="0" presId="urn:microsoft.com/office/officeart/2009/3/layout/HorizontalOrganizationChart"/>
    <dgm:cxn modelId="{87648745-A6E0-4C1A-BD54-88C779C03565}" type="presParOf" srcId="{7A696E1B-A453-4216-BED6-4F418F477C02}" destId="{B87392CD-3D18-4451-94A5-0DBF62119986}" srcOrd="1" destOrd="0" presId="urn:microsoft.com/office/officeart/2009/3/layout/HorizontalOrganizationChart"/>
    <dgm:cxn modelId="{E22BD083-8207-4E14-928C-25D7A3BBE693}" type="presParOf" srcId="{D957B70B-8994-4190-A650-AAAF016FEDBD}" destId="{4B1F6A8B-88E1-4B6F-BC4F-DF9D345E3818}" srcOrd="1" destOrd="0" presId="urn:microsoft.com/office/officeart/2009/3/layout/HorizontalOrganizationChart"/>
    <dgm:cxn modelId="{76DAC1D1-B21F-4A20-895C-ACDB04F94732}" type="presParOf" srcId="{D957B70B-8994-4190-A650-AAAF016FEDBD}" destId="{06BFEDA4-DCDD-4EA6-AA51-35A6B23BB4A2}" srcOrd="2" destOrd="0" presId="urn:microsoft.com/office/officeart/2009/3/layout/HorizontalOrganizationChart"/>
    <dgm:cxn modelId="{F89CD0F4-7DE0-4032-9E60-BE9838F95B95}" type="presParOf" srcId="{4AB120EC-237F-47AF-89ED-AE9AD1C793DC}" destId="{F7058F58-BC98-4D09-898A-6E9B6815EF5F}" srcOrd="2" destOrd="0" presId="urn:microsoft.com/office/officeart/2009/3/layout/HorizontalOrganizationChart"/>
    <dgm:cxn modelId="{13646D95-E698-4658-98D6-1EF62D1E4726}" type="presParOf" srcId="{35FB9622-D0E5-4CD9-9954-0A0AAEEC1FC5}" destId="{1A3D47A5-CD88-4157-B6F6-C8E969E16351}" srcOrd="2" destOrd="0" presId="urn:microsoft.com/office/officeart/2009/3/layout/HorizontalOrganizationChart"/>
    <dgm:cxn modelId="{649E8AF9-22CA-46E0-B4D6-A3F05A0402FD}" type="presParOf" srcId="{1A3D47A5-CD88-4157-B6F6-C8E969E16351}" destId="{BAC4CD88-8E8C-4194-BE9C-F0F1B3391589}" srcOrd="0" destOrd="0" presId="urn:microsoft.com/office/officeart/2009/3/layout/HorizontalOrganizationChart"/>
    <dgm:cxn modelId="{1C2C21FB-AD23-4F82-A2D8-7EBCB78271E4}" type="presParOf" srcId="{BAC4CD88-8E8C-4194-BE9C-F0F1B3391589}" destId="{25A6D287-4AF7-4389-99D3-FB452F6D9C79}" srcOrd="0" destOrd="0" presId="urn:microsoft.com/office/officeart/2009/3/layout/HorizontalOrganizationChart"/>
    <dgm:cxn modelId="{58C7D9F5-ECD7-4F95-925F-DEB98848D7D7}" type="presParOf" srcId="{BAC4CD88-8E8C-4194-BE9C-F0F1B3391589}" destId="{E36AA185-52CE-400A-8CA7-D1F655A8D9C8}" srcOrd="1" destOrd="0" presId="urn:microsoft.com/office/officeart/2009/3/layout/HorizontalOrganizationChart"/>
    <dgm:cxn modelId="{BD2F7916-B065-401A-8571-B08A407EBDAD}" type="presParOf" srcId="{1A3D47A5-CD88-4157-B6F6-C8E969E16351}" destId="{F779393C-14A4-4348-B6B7-FEF32DFF2C1F}" srcOrd="1" destOrd="0" presId="urn:microsoft.com/office/officeart/2009/3/layout/HorizontalOrganizationChart"/>
    <dgm:cxn modelId="{EE10D19A-F838-4CD2-87E7-36F73797FD72}" type="presParOf" srcId="{F779393C-14A4-4348-B6B7-FEF32DFF2C1F}" destId="{59DC6BCB-4D45-4AC2-9D1C-D83D136B1028}" srcOrd="0" destOrd="0" presId="urn:microsoft.com/office/officeart/2009/3/layout/HorizontalOrganizationChart"/>
    <dgm:cxn modelId="{B8522202-0D3D-4557-8720-AB6DBBB350BB}" type="presParOf" srcId="{F779393C-14A4-4348-B6B7-FEF32DFF2C1F}" destId="{35EAE827-77FA-4EB6-A3AF-FC035A460567}" srcOrd="1" destOrd="0" presId="urn:microsoft.com/office/officeart/2009/3/layout/HorizontalOrganizationChart"/>
    <dgm:cxn modelId="{C5843623-6ADC-4159-A01D-C9EBD1750BC5}" type="presParOf" srcId="{35EAE827-77FA-4EB6-A3AF-FC035A460567}" destId="{4DA961E8-5341-4A1E-9B8C-60DC5EAF46E8}" srcOrd="0" destOrd="0" presId="urn:microsoft.com/office/officeart/2009/3/layout/HorizontalOrganizationChart"/>
    <dgm:cxn modelId="{208F61FB-7DA9-44D0-A3DB-68803126D843}" type="presParOf" srcId="{4DA961E8-5341-4A1E-9B8C-60DC5EAF46E8}" destId="{D032C4DC-8C9B-4F89-9A7B-A1F5C1739CB0}" srcOrd="0" destOrd="0" presId="urn:microsoft.com/office/officeart/2009/3/layout/HorizontalOrganizationChart"/>
    <dgm:cxn modelId="{D154FBCE-5A42-4CA8-AEB7-995D291B339F}" type="presParOf" srcId="{4DA961E8-5341-4A1E-9B8C-60DC5EAF46E8}" destId="{9B4678ED-0062-4916-9FC9-D9992E2E78AC}" srcOrd="1" destOrd="0" presId="urn:microsoft.com/office/officeart/2009/3/layout/HorizontalOrganizationChart"/>
    <dgm:cxn modelId="{4927909E-4051-4640-9579-1E93CB3304F1}" type="presParOf" srcId="{35EAE827-77FA-4EB6-A3AF-FC035A460567}" destId="{D597BC06-FB7A-444C-9641-8723F50582CC}" srcOrd="1" destOrd="0" presId="urn:microsoft.com/office/officeart/2009/3/layout/HorizontalOrganizationChart"/>
    <dgm:cxn modelId="{5CA75844-C1A6-40C7-BE1A-EAE1A3317ECF}" type="presParOf" srcId="{35EAE827-77FA-4EB6-A3AF-FC035A460567}" destId="{E16AB74F-7B7D-44B8-9061-80D5E43D5590}" srcOrd="2" destOrd="0" presId="urn:microsoft.com/office/officeart/2009/3/layout/HorizontalOrganizationChart"/>
    <dgm:cxn modelId="{5B0CF964-EF19-4B60-ADE2-950ADC9C8CF0}" type="presParOf" srcId="{F779393C-14A4-4348-B6B7-FEF32DFF2C1F}" destId="{64910070-9547-46F4-AA9D-28264FC3CEE3}" srcOrd="2" destOrd="0" presId="urn:microsoft.com/office/officeart/2009/3/layout/HorizontalOrganizationChart"/>
    <dgm:cxn modelId="{1D008BD3-5723-403D-AE72-C2661D20107F}" type="presParOf" srcId="{F779393C-14A4-4348-B6B7-FEF32DFF2C1F}" destId="{2E984DDC-C2E7-431B-BCF3-DE5B61A88AC4}" srcOrd="3" destOrd="0" presId="urn:microsoft.com/office/officeart/2009/3/layout/HorizontalOrganizationChart"/>
    <dgm:cxn modelId="{02D0FD95-C71A-4DEF-8B23-1AA05E0B3176}" type="presParOf" srcId="{2E984DDC-C2E7-431B-BCF3-DE5B61A88AC4}" destId="{79DC5619-97E8-4D06-B678-4A8154E84414}" srcOrd="0" destOrd="0" presId="urn:microsoft.com/office/officeart/2009/3/layout/HorizontalOrganizationChart"/>
    <dgm:cxn modelId="{16BF50A9-FF37-4E44-B70A-98ADDB5F1C85}" type="presParOf" srcId="{79DC5619-97E8-4D06-B678-4A8154E84414}" destId="{9FCFE6BA-14CE-49B6-90CF-A3A07897867F}" srcOrd="0" destOrd="0" presId="urn:microsoft.com/office/officeart/2009/3/layout/HorizontalOrganizationChart"/>
    <dgm:cxn modelId="{B31F1BBD-17A6-48B9-8EEA-6DAE1918C2A9}" type="presParOf" srcId="{79DC5619-97E8-4D06-B678-4A8154E84414}" destId="{9089C895-F625-4C60-A053-77F25283B904}" srcOrd="1" destOrd="0" presId="urn:microsoft.com/office/officeart/2009/3/layout/HorizontalOrganizationChart"/>
    <dgm:cxn modelId="{439832D4-3898-43B0-9E82-0036C03EEABE}" type="presParOf" srcId="{2E984DDC-C2E7-431B-BCF3-DE5B61A88AC4}" destId="{A81A08D0-B27F-457E-A88F-F2C0A234A7C9}" srcOrd="1" destOrd="0" presId="urn:microsoft.com/office/officeart/2009/3/layout/HorizontalOrganizationChart"/>
    <dgm:cxn modelId="{78F7471E-8159-40BC-A943-A0B2F4B711B6}" type="presParOf" srcId="{2E984DDC-C2E7-431B-BCF3-DE5B61A88AC4}" destId="{9935836F-1217-4A40-BF9E-690650D95E11}" srcOrd="2" destOrd="0" presId="urn:microsoft.com/office/officeart/2009/3/layout/HorizontalOrganizationChart"/>
    <dgm:cxn modelId="{B38C8624-2795-4B51-BFCE-D096DF9D978D}" type="presParOf" srcId="{F779393C-14A4-4348-B6B7-FEF32DFF2C1F}" destId="{3ACF7435-CAA5-4CF2-AD51-F41E220FFF30}" srcOrd="4" destOrd="0" presId="urn:microsoft.com/office/officeart/2009/3/layout/HorizontalOrganizationChart"/>
    <dgm:cxn modelId="{60E845EE-11C0-46AE-A21B-5F65359BD82D}" type="presParOf" srcId="{F779393C-14A4-4348-B6B7-FEF32DFF2C1F}" destId="{3E2D6845-3064-4523-AFE4-3474A095254C}" srcOrd="5" destOrd="0" presId="urn:microsoft.com/office/officeart/2009/3/layout/HorizontalOrganizationChart"/>
    <dgm:cxn modelId="{1ED43088-157B-4402-A36A-7927D3CA5526}" type="presParOf" srcId="{3E2D6845-3064-4523-AFE4-3474A095254C}" destId="{07E2D7A0-B769-4632-A970-EEC1761D6041}" srcOrd="0" destOrd="0" presId="urn:microsoft.com/office/officeart/2009/3/layout/HorizontalOrganizationChart"/>
    <dgm:cxn modelId="{B6AA02B2-812A-4555-B607-53D3853845B3}" type="presParOf" srcId="{07E2D7A0-B769-4632-A970-EEC1761D6041}" destId="{F952073D-AD82-4FA4-825F-57E6CDEF40AE}" srcOrd="0" destOrd="0" presId="urn:microsoft.com/office/officeart/2009/3/layout/HorizontalOrganizationChart"/>
    <dgm:cxn modelId="{32D1DAF8-F093-400D-8132-ACD21D48DF16}" type="presParOf" srcId="{07E2D7A0-B769-4632-A970-EEC1761D6041}" destId="{7BA347B4-9815-403E-9585-4E8E8B90D8E2}" srcOrd="1" destOrd="0" presId="urn:microsoft.com/office/officeart/2009/3/layout/HorizontalOrganizationChart"/>
    <dgm:cxn modelId="{DF9C10CD-1A2C-4575-AEE4-FDE37EEDB66C}" type="presParOf" srcId="{3E2D6845-3064-4523-AFE4-3474A095254C}" destId="{C7494905-5122-49CE-A2D5-30339BF6962C}" srcOrd="1" destOrd="0" presId="urn:microsoft.com/office/officeart/2009/3/layout/HorizontalOrganizationChart"/>
    <dgm:cxn modelId="{54C9AA1C-76F7-4786-92B5-48AD51E8A0BE}" type="presParOf" srcId="{3E2D6845-3064-4523-AFE4-3474A095254C}" destId="{EA424B6E-067B-4198-B47D-A45E8C90F66B}" srcOrd="2" destOrd="0" presId="urn:microsoft.com/office/officeart/2009/3/layout/HorizontalOrganizationChart"/>
    <dgm:cxn modelId="{8BFBC4A5-DA91-4A9B-8D2A-3E231B090477}" type="presParOf" srcId="{1A3D47A5-CD88-4157-B6F6-C8E969E16351}" destId="{B3B1D908-2407-4497-9871-97042FA516E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11BFC5-256F-4170-AE2F-086B75CBCC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822D32-1A6C-48CF-BA64-1716FC9D1749}">
      <dgm:prSet custT="1"/>
      <dgm:spPr/>
      <dgm:t>
        <a:bodyPr/>
        <a:lstStyle/>
        <a:p>
          <a:r>
            <a:rPr lang="en-US" sz="2400" b="1" noProof="0" dirty="0"/>
            <a:t>Gun violence increased every year from 2014-2017</a:t>
          </a:r>
          <a:endParaRPr lang="en-US" sz="2400" noProof="0" dirty="0"/>
        </a:p>
      </dgm:t>
    </dgm:pt>
    <dgm:pt modelId="{1047195E-044B-43F6-A53E-B725B07A7A6A}" type="parTrans" cxnId="{57201D70-BC94-4DF3-8783-DB62027621EB}">
      <dgm:prSet/>
      <dgm:spPr/>
      <dgm:t>
        <a:bodyPr/>
        <a:lstStyle/>
        <a:p>
          <a:endParaRPr lang="en-US"/>
        </a:p>
      </dgm:t>
    </dgm:pt>
    <dgm:pt modelId="{3BD180E1-C591-465B-A1C9-2ABAC4C41366}" type="sibTrans" cxnId="{57201D70-BC94-4DF3-8783-DB62027621EB}">
      <dgm:prSet/>
      <dgm:spPr/>
      <dgm:t>
        <a:bodyPr/>
        <a:lstStyle/>
        <a:p>
          <a:endParaRPr lang="en-US"/>
        </a:p>
      </dgm:t>
    </dgm:pt>
    <dgm:pt modelId="{C806CAB7-44E9-48AF-B31D-D3645FA02BA6}">
      <dgm:prSet custT="1"/>
      <dgm:spPr/>
      <dgm:t>
        <a:bodyPr/>
        <a:lstStyle/>
        <a:p>
          <a:r>
            <a:rPr lang="en-US" sz="2400" b="1" noProof="0" dirty="0"/>
            <a:t>Most populous states have most violence but not necessarily the highest % of fatalities</a:t>
          </a:r>
          <a:endParaRPr lang="en-US" sz="2400" noProof="0" dirty="0"/>
        </a:p>
      </dgm:t>
    </dgm:pt>
    <dgm:pt modelId="{2B19FC01-A5B3-42BB-9356-802B0C81BC78}" type="parTrans" cxnId="{D742A14E-E225-4750-B47E-BAA9F9275B50}">
      <dgm:prSet/>
      <dgm:spPr/>
      <dgm:t>
        <a:bodyPr/>
        <a:lstStyle/>
        <a:p>
          <a:endParaRPr lang="en-US"/>
        </a:p>
      </dgm:t>
    </dgm:pt>
    <dgm:pt modelId="{EED4586F-5B77-47DF-8513-B60B7B1CA654}" type="sibTrans" cxnId="{D742A14E-E225-4750-B47E-BAA9F9275B50}">
      <dgm:prSet/>
      <dgm:spPr/>
      <dgm:t>
        <a:bodyPr/>
        <a:lstStyle/>
        <a:p>
          <a:endParaRPr lang="en-US"/>
        </a:p>
      </dgm:t>
    </dgm:pt>
    <dgm:pt modelId="{099A5E78-40C7-4089-AB68-52FE5DFF7A5A}">
      <dgm:prSet custT="1"/>
      <dgm:spPr/>
      <dgm:t>
        <a:bodyPr/>
        <a:lstStyle/>
        <a:p>
          <a:r>
            <a:rPr lang="en-US" sz="2400" b="1" noProof="0" dirty="0"/>
            <a:t>Chicago is the most violent city, Las Vegas 2017 worst incident</a:t>
          </a:r>
          <a:endParaRPr lang="en-US" sz="2400" noProof="0" dirty="0"/>
        </a:p>
      </dgm:t>
    </dgm:pt>
    <dgm:pt modelId="{28D73D37-13D1-4E03-9D16-DD4BBE5BD7C6}" type="parTrans" cxnId="{0BEC29FA-EB0F-43E3-9A85-DA8F81AA3324}">
      <dgm:prSet/>
      <dgm:spPr/>
      <dgm:t>
        <a:bodyPr/>
        <a:lstStyle/>
        <a:p>
          <a:endParaRPr lang="en-US"/>
        </a:p>
      </dgm:t>
    </dgm:pt>
    <dgm:pt modelId="{7753B40E-DA65-4C99-B29A-0F244F4750CB}" type="sibTrans" cxnId="{0BEC29FA-EB0F-43E3-9A85-DA8F81AA3324}">
      <dgm:prSet/>
      <dgm:spPr/>
      <dgm:t>
        <a:bodyPr/>
        <a:lstStyle/>
        <a:p>
          <a:endParaRPr lang="en-US"/>
        </a:p>
      </dgm:t>
    </dgm:pt>
    <dgm:pt modelId="{4E3D27F1-EC4D-4AE3-8839-DCB56ED48BDA}">
      <dgm:prSet custT="1"/>
      <dgm:spPr/>
      <dgm:t>
        <a:bodyPr/>
        <a:lstStyle/>
        <a:p>
          <a:r>
            <a:rPr lang="en-US" sz="2400" b="1" noProof="0" dirty="0"/>
            <a:t>Higher levels of violence on weekends and in summer</a:t>
          </a:r>
          <a:endParaRPr lang="en-US" sz="2400" noProof="0" dirty="0"/>
        </a:p>
      </dgm:t>
    </dgm:pt>
    <dgm:pt modelId="{6FE101C2-5FF5-4A19-A303-7ABAB56C2BB6}" type="parTrans" cxnId="{DD2C82B8-7207-4283-8CE7-195230B1A01A}">
      <dgm:prSet/>
      <dgm:spPr/>
      <dgm:t>
        <a:bodyPr/>
        <a:lstStyle/>
        <a:p>
          <a:endParaRPr lang="en-US"/>
        </a:p>
      </dgm:t>
    </dgm:pt>
    <dgm:pt modelId="{0C9EB391-2C25-4A04-9F48-8F32C7FD21E5}" type="sibTrans" cxnId="{DD2C82B8-7207-4283-8CE7-195230B1A01A}">
      <dgm:prSet/>
      <dgm:spPr/>
      <dgm:t>
        <a:bodyPr/>
        <a:lstStyle/>
        <a:p>
          <a:endParaRPr lang="en-US"/>
        </a:p>
      </dgm:t>
    </dgm:pt>
    <dgm:pt modelId="{0D4CD9A3-62E4-40FF-B72B-0671FB3C3CAE}">
      <dgm:prSet custT="1"/>
      <dgm:spPr/>
      <dgm:t>
        <a:bodyPr/>
        <a:lstStyle/>
        <a:p>
          <a:r>
            <a:rPr lang="en-US" sz="2400" b="1" noProof="0" dirty="0"/>
            <a:t>Most incidents involve 0-1 victim (1 injury or fatality) and 1 gun</a:t>
          </a:r>
          <a:endParaRPr lang="en-US" sz="2400" noProof="0" dirty="0"/>
        </a:p>
      </dgm:t>
    </dgm:pt>
    <dgm:pt modelId="{C1814BE1-EF91-4149-AFD0-62F653E6E9DB}" type="parTrans" cxnId="{214FC29D-FD0C-461F-A04F-38938BFA02D8}">
      <dgm:prSet/>
      <dgm:spPr/>
      <dgm:t>
        <a:bodyPr/>
        <a:lstStyle/>
        <a:p>
          <a:endParaRPr lang="en-US"/>
        </a:p>
      </dgm:t>
    </dgm:pt>
    <dgm:pt modelId="{29239728-2423-4137-B386-5E3B20290E2E}" type="sibTrans" cxnId="{214FC29D-FD0C-461F-A04F-38938BFA02D8}">
      <dgm:prSet/>
      <dgm:spPr/>
      <dgm:t>
        <a:bodyPr/>
        <a:lstStyle/>
        <a:p>
          <a:endParaRPr lang="en-US"/>
        </a:p>
      </dgm:t>
    </dgm:pt>
    <dgm:pt modelId="{E09921B8-08B3-4076-AF2E-59CFB962D483}">
      <dgm:prSet custT="1"/>
      <dgm:spPr/>
      <dgm:t>
        <a:bodyPr/>
        <a:lstStyle/>
        <a:p>
          <a:r>
            <a:rPr lang="en-US" sz="2400" b="1" noProof="0" dirty="0"/>
            <a:t>State-level clustering revealed patterns</a:t>
          </a:r>
          <a:endParaRPr lang="en-US" sz="2400" noProof="0" dirty="0"/>
        </a:p>
      </dgm:t>
    </dgm:pt>
    <dgm:pt modelId="{F1E39B31-2462-4A89-A54A-A850E7EB074D}" type="parTrans" cxnId="{966B1BD3-45B5-4EAD-BD46-E81EDB6C5103}">
      <dgm:prSet/>
      <dgm:spPr/>
      <dgm:t>
        <a:bodyPr/>
        <a:lstStyle/>
        <a:p>
          <a:endParaRPr lang="en-US"/>
        </a:p>
      </dgm:t>
    </dgm:pt>
    <dgm:pt modelId="{784DA6D4-3CA4-4E56-8A7B-505F781F73CB}" type="sibTrans" cxnId="{966B1BD3-45B5-4EAD-BD46-E81EDB6C5103}">
      <dgm:prSet/>
      <dgm:spPr/>
      <dgm:t>
        <a:bodyPr/>
        <a:lstStyle/>
        <a:p>
          <a:endParaRPr lang="en-US"/>
        </a:p>
      </dgm:t>
    </dgm:pt>
    <dgm:pt modelId="{2AB2F40D-06B5-4C4F-947E-01032B76B2E8}">
      <dgm:prSet custT="1"/>
      <dgm:spPr/>
      <dgm:t>
        <a:bodyPr/>
        <a:lstStyle/>
        <a:p>
          <a:r>
            <a:rPr lang="en-US" sz="2400" b="1" noProof="0" dirty="0"/>
            <a:t>Prediction (fatal vs. non-fatal) possible but not highly precise</a:t>
          </a:r>
          <a:endParaRPr lang="en-US" sz="2400" noProof="0" dirty="0"/>
        </a:p>
      </dgm:t>
    </dgm:pt>
    <dgm:pt modelId="{AC4484F2-1922-4BC9-A747-1C604B216F56}" type="parTrans" cxnId="{08722E24-2BF6-43DD-B96B-DFCC5DB763E7}">
      <dgm:prSet/>
      <dgm:spPr/>
      <dgm:t>
        <a:bodyPr/>
        <a:lstStyle/>
        <a:p>
          <a:endParaRPr lang="en-US"/>
        </a:p>
      </dgm:t>
    </dgm:pt>
    <dgm:pt modelId="{BE62691E-5E70-4664-85D9-3CDBC363AE8D}" type="sibTrans" cxnId="{08722E24-2BF6-43DD-B96B-DFCC5DB763E7}">
      <dgm:prSet/>
      <dgm:spPr/>
      <dgm:t>
        <a:bodyPr/>
        <a:lstStyle/>
        <a:p>
          <a:endParaRPr lang="en-US"/>
        </a:p>
      </dgm:t>
    </dgm:pt>
    <dgm:pt modelId="{6D67AB6B-4465-445F-9DD7-BED624EB23DB}" type="pres">
      <dgm:prSet presAssocID="{6111BFC5-256F-4170-AE2F-086B75CBCCC2}" presName="linear" presStyleCnt="0">
        <dgm:presLayoutVars>
          <dgm:animLvl val="lvl"/>
          <dgm:resizeHandles val="exact"/>
        </dgm:presLayoutVars>
      </dgm:prSet>
      <dgm:spPr/>
    </dgm:pt>
    <dgm:pt modelId="{291B1D6F-B08D-44E2-BCE3-7D4DC8CC917E}" type="pres">
      <dgm:prSet presAssocID="{56822D32-1A6C-48CF-BA64-1716FC9D174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484DC51-D732-4EC8-A1E5-32EF74C9367A}" type="pres">
      <dgm:prSet presAssocID="{3BD180E1-C591-465B-A1C9-2ABAC4C41366}" presName="spacer" presStyleCnt="0"/>
      <dgm:spPr/>
    </dgm:pt>
    <dgm:pt modelId="{31BB4C1F-FBF0-4A41-A82A-C43407097554}" type="pres">
      <dgm:prSet presAssocID="{C806CAB7-44E9-48AF-B31D-D3645FA02BA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0EF299C-D0B4-4130-9442-32CE8A9F7749}" type="pres">
      <dgm:prSet presAssocID="{EED4586F-5B77-47DF-8513-B60B7B1CA654}" presName="spacer" presStyleCnt="0"/>
      <dgm:spPr/>
    </dgm:pt>
    <dgm:pt modelId="{E69768D5-1B46-4AF4-9EF1-49C71361EF52}" type="pres">
      <dgm:prSet presAssocID="{099A5E78-40C7-4089-AB68-52FE5DFF7A5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134434F-B23B-4CA9-B377-F30AA37985D9}" type="pres">
      <dgm:prSet presAssocID="{7753B40E-DA65-4C99-B29A-0F244F4750CB}" presName="spacer" presStyleCnt="0"/>
      <dgm:spPr/>
    </dgm:pt>
    <dgm:pt modelId="{AD2D4905-1650-4410-8BEC-D4B0F5C0276E}" type="pres">
      <dgm:prSet presAssocID="{4E3D27F1-EC4D-4AE3-8839-DCB56ED48BD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B04D166-8FF4-4229-A7E6-8CE217565C01}" type="pres">
      <dgm:prSet presAssocID="{0C9EB391-2C25-4A04-9F48-8F32C7FD21E5}" presName="spacer" presStyleCnt="0"/>
      <dgm:spPr/>
    </dgm:pt>
    <dgm:pt modelId="{21D8874E-EC2F-48BC-A6B5-23653699B4D2}" type="pres">
      <dgm:prSet presAssocID="{0D4CD9A3-62E4-40FF-B72B-0671FB3C3C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293E0E6-F33B-4817-BDD2-297B5849DAAF}" type="pres">
      <dgm:prSet presAssocID="{29239728-2423-4137-B386-5E3B20290E2E}" presName="spacer" presStyleCnt="0"/>
      <dgm:spPr/>
    </dgm:pt>
    <dgm:pt modelId="{61754CCF-4898-45D7-A9B5-F98F9A683D82}" type="pres">
      <dgm:prSet presAssocID="{E09921B8-08B3-4076-AF2E-59CFB962D48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5780F0A-78C4-4D0D-BE40-04F3FBBDDC5C}" type="pres">
      <dgm:prSet presAssocID="{784DA6D4-3CA4-4E56-8A7B-505F781F73CB}" presName="spacer" presStyleCnt="0"/>
      <dgm:spPr/>
    </dgm:pt>
    <dgm:pt modelId="{A6EC5E97-1343-4444-8024-1728ECFF9550}" type="pres">
      <dgm:prSet presAssocID="{2AB2F40D-06B5-4C4F-947E-01032B76B2E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8722E24-2BF6-43DD-B96B-DFCC5DB763E7}" srcId="{6111BFC5-256F-4170-AE2F-086B75CBCCC2}" destId="{2AB2F40D-06B5-4C4F-947E-01032B76B2E8}" srcOrd="6" destOrd="0" parTransId="{AC4484F2-1922-4BC9-A747-1C604B216F56}" sibTransId="{BE62691E-5E70-4664-85D9-3CDBC363AE8D}"/>
    <dgm:cxn modelId="{8DDD4C25-9532-483A-A42F-327A8E0C2700}" type="presOf" srcId="{099A5E78-40C7-4089-AB68-52FE5DFF7A5A}" destId="{E69768D5-1B46-4AF4-9EF1-49C71361EF52}" srcOrd="0" destOrd="0" presId="urn:microsoft.com/office/officeart/2005/8/layout/vList2"/>
    <dgm:cxn modelId="{C153AA2A-19AB-4399-9E31-1848E01C819D}" type="presOf" srcId="{0D4CD9A3-62E4-40FF-B72B-0671FB3C3CAE}" destId="{21D8874E-EC2F-48BC-A6B5-23653699B4D2}" srcOrd="0" destOrd="0" presId="urn:microsoft.com/office/officeart/2005/8/layout/vList2"/>
    <dgm:cxn modelId="{8DB0815C-3D0F-4D82-94CA-D1FDBBCD7B1B}" type="presOf" srcId="{56822D32-1A6C-48CF-BA64-1716FC9D1749}" destId="{291B1D6F-B08D-44E2-BCE3-7D4DC8CC917E}" srcOrd="0" destOrd="0" presId="urn:microsoft.com/office/officeart/2005/8/layout/vList2"/>
    <dgm:cxn modelId="{D742A14E-E225-4750-B47E-BAA9F9275B50}" srcId="{6111BFC5-256F-4170-AE2F-086B75CBCCC2}" destId="{C806CAB7-44E9-48AF-B31D-D3645FA02BA6}" srcOrd="1" destOrd="0" parTransId="{2B19FC01-A5B3-42BB-9356-802B0C81BC78}" sibTransId="{EED4586F-5B77-47DF-8513-B60B7B1CA654}"/>
    <dgm:cxn modelId="{57201D70-BC94-4DF3-8783-DB62027621EB}" srcId="{6111BFC5-256F-4170-AE2F-086B75CBCCC2}" destId="{56822D32-1A6C-48CF-BA64-1716FC9D1749}" srcOrd="0" destOrd="0" parTransId="{1047195E-044B-43F6-A53E-B725B07A7A6A}" sibTransId="{3BD180E1-C591-465B-A1C9-2ABAC4C41366}"/>
    <dgm:cxn modelId="{214FC29D-FD0C-461F-A04F-38938BFA02D8}" srcId="{6111BFC5-256F-4170-AE2F-086B75CBCCC2}" destId="{0D4CD9A3-62E4-40FF-B72B-0671FB3C3CAE}" srcOrd="4" destOrd="0" parTransId="{C1814BE1-EF91-4149-AFD0-62F653E6E9DB}" sibTransId="{29239728-2423-4137-B386-5E3B20290E2E}"/>
    <dgm:cxn modelId="{99C71EA8-7806-4E13-904D-C8ED5313B954}" type="presOf" srcId="{6111BFC5-256F-4170-AE2F-086B75CBCCC2}" destId="{6D67AB6B-4465-445F-9DD7-BED624EB23DB}" srcOrd="0" destOrd="0" presId="urn:microsoft.com/office/officeart/2005/8/layout/vList2"/>
    <dgm:cxn modelId="{DD2C82B8-7207-4283-8CE7-195230B1A01A}" srcId="{6111BFC5-256F-4170-AE2F-086B75CBCCC2}" destId="{4E3D27F1-EC4D-4AE3-8839-DCB56ED48BDA}" srcOrd="3" destOrd="0" parTransId="{6FE101C2-5FF5-4A19-A303-7ABAB56C2BB6}" sibTransId="{0C9EB391-2C25-4A04-9F48-8F32C7FD21E5}"/>
    <dgm:cxn modelId="{ACACABBC-EF78-4B6F-BC97-8AE6229C666A}" type="presOf" srcId="{C806CAB7-44E9-48AF-B31D-D3645FA02BA6}" destId="{31BB4C1F-FBF0-4A41-A82A-C43407097554}" srcOrd="0" destOrd="0" presId="urn:microsoft.com/office/officeart/2005/8/layout/vList2"/>
    <dgm:cxn modelId="{F91FDDBD-9DAB-48F0-8BE4-1EB284E8561E}" type="presOf" srcId="{2AB2F40D-06B5-4C4F-947E-01032B76B2E8}" destId="{A6EC5E97-1343-4444-8024-1728ECFF9550}" srcOrd="0" destOrd="0" presId="urn:microsoft.com/office/officeart/2005/8/layout/vList2"/>
    <dgm:cxn modelId="{281130BF-9037-497A-9A2C-A044EAE5F96A}" type="presOf" srcId="{E09921B8-08B3-4076-AF2E-59CFB962D483}" destId="{61754CCF-4898-45D7-A9B5-F98F9A683D82}" srcOrd="0" destOrd="0" presId="urn:microsoft.com/office/officeart/2005/8/layout/vList2"/>
    <dgm:cxn modelId="{966B1BD3-45B5-4EAD-BD46-E81EDB6C5103}" srcId="{6111BFC5-256F-4170-AE2F-086B75CBCCC2}" destId="{E09921B8-08B3-4076-AF2E-59CFB962D483}" srcOrd="5" destOrd="0" parTransId="{F1E39B31-2462-4A89-A54A-A850E7EB074D}" sibTransId="{784DA6D4-3CA4-4E56-8A7B-505F781F73CB}"/>
    <dgm:cxn modelId="{DE101CE2-D4B5-4EB1-AF41-01C15FA22AE9}" type="presOf" srcId="{4E3D27F1-EC4D-4AE3-8839-DCB56ED48BDA}" destId="{AD2D4905-1650-4410-8BEC-D4B0F5C0276E}" srcOrd="0" destOrd="0" presId="urn:microsoft.com/office/officeart/2005/8/layout/vList2"/>
    <dgm:cxn modelId="{0BEC29FA-EB0F-43E3-9A85-DA8F81AA3324}" srcId="{6111BFC5-256F-4170-AE2F-086B75CBCCC2}" destId="{099A5E78-40C7-4089-AB68-52FE5DFF7A5A}" srcOrd="2" destOrd="0" parTransId="{28D73D37-13D1-4E03-9D16-DD4BBE5BD7C6}" sibTransId="{7753B40E-DA65-4C99-B29A-0F244F4750CB}"/>
    <dgm:cxn modelId="{5B8F0FE1-CFA7-4189-98A2-40B0D3CDD0EA}" type="presParOf" srcId="{6D67AB6B-4465-445F-9DD7-BED624EB23DB}" destId="{291B1D6F-B08D-44E2-BCE3-7D4DC8CC917E}" srcOrd="0" destOrd="0" presId="urn:microsoft.com/office/officeart/2005/8/layout/vList2"/>
    <dgm:cxn modelId="{F4C4996F-82E8-4772-949C-72B63F6FA398}" type="presParOf" srcId="{6D67AB6B-4465-445F-9DD7-BED624EB23DB}" destId="{7484DC51-D732-4EC8-A1E5-32EF74C9367A}" srcOrd="1" destOrd="0" presId="urn:microsoft.com/office/officeart/2005/8/layout/vList2"/>
    <dgm:cxn modelId="{F3DE4782-463C-4CA7-9E6D-412293604DBE}" type="presParOf" srcId="{6D67AB6B-4465-445F-9DD7-BED624EB23DB}" destId="{31BB4C1F-FBF0-4A41-A82A-C43407097554}" srcOrd="2" destOrd="0" presId="urn:microsoft.com/office/officeart/2005/8/layout/vList2"/>
    <dgm:cxn modelId="{2C378C84-C398-4D0B-B981-D27E36F1C643}" type="presParOf" srcId="{6D67AB6B-4465-445F-9DD7-BED624EB23DB}" destId="{B0EF299C-D0B4-4130-9442-32CE8A9F7749}" srcOrd="3" destOrd="0" presId="urn:microsoft.com/office/officeart/2005/8/layout/vList2"/>
    <dgm:cxn modelId="{E55411EE-31E0-423E-9525-9FC82387E9E7}" type="presParOf" srcId="{6D67AB6B-4465-445F-9DD7-BED624EB23DB}" destId="{E69768D5-1B46-4AF4-9EF1-49C71361EF52}" srcOrd="4" destOrd="0" presId="urn:microsoft.com/office/officeart/2005/8/layout/vList2"/>
    <dgm:cxn modelId="{E7644938-6D7B-4585-8C58-90F4837E6205}" type="presParOf" srcId="{6D67AB6B-4465-445F-9DD7-BED624EB23DB}" destId="{8134434F-B23B-4CA9-B377-F30AA37985D9}" srcOrd="5" destOrd="0" presId="urn:microsoft.com/office/officeart/2005/8/layout/vList2"/>
    <dgm:cxn modelId="{FF878246-2C4B-4B03-97B8-B24776794204}" type="presParOf" srcId="{6D67AB6B-4465-445F-9DD7-BED624EB23DB}" destId="{AD2D4905-1650-4410-8BEC-D4B0F5C0276E}" srcOrd="6" destOrd="0" presId="urn:microsoft.com/office/officeart/2005/8/layout/vList2"/>
    <dgm:cxn modelId="{2A84A247-7323-4DD6-929C-A26FB0BBB238}" type="presParOf" srcId="{6D67AB6B-4465-445F-9DD7-BED624EB23DB}" destId="{7B04D166-8FF4-4229-A7E6-8CE217565C01}" srcOrd="7" destOrd="0" presId="urn:microsoft.com/office/officeart/2005/8/layout/vList2"/>
    <dgm:cxn modelId="{B6F47183-C2C4-4F49-8BE3-7E32D541E74E}" type="presParOf" srcId="{6D67AB6B-4465-445F-9DD7-BED624EB23DB}" destId="{21D8874E-EC2F-48BC-A6B5-23653699B4D2}" srcOrd="8" destOrd="0" presId="urn:microsoft.com/office/officeart/2005/8/layout/vList2"/>
    <dgm:cxn modelId="{0A87CDAA-A3AD-4FF5-A27D-CD6E65ACA04A}" type="presParOf" srcId="{6D67AB6B-4465-445F-9DD7-BED624EB23DB}" destId="{0293E0E6-F33B-4817-BDD2-297B5849DAAF}" srcOrd="9" destOrd="0" presId="urn:microsoft.com/office/officeart/2005/8/layout/vList2"/>
    <dgm:cxn modelId="{8F342054-6429-466D-9A18-3EAE6F6C6624}" type="presParOf" srcId="{6D67AB6B-4465-445F-9DD7-BED624EB23DB}" destId="{61754CCF-4898-45D7-A9B5-F98F9A683D82}" srcOrd="10" destOrd="0" presId="urn:microsoft.com/office/officeart/2005/8/layout/vList2"/>
    <dgm:cxn modelId="{48BE4C58-0BD3-4606-8DA8-19BDA80D341F}" type="presParOf" srcId="{6D67AB6B-4465-445F-9DD7-BED624EB23DB}" destId="{C5780F0A-78C4-4D0D-BE40-04F3FBBDDC5C}" srcOrd="11" destOrd="0" presId="urn:microsoft.com/office/officeart/2005/8/layout/vList2"/>
    <dgm:cxn modelId="{4EF1D468-C25B-4023-A755-8EE0B866ED86}" type="presParOf" srcId="{6D67AB6B-4465-445F-9DD7-BED624EB23DB}" destId="{A6EC5E97-1343-4444-8024-1728ECFF955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3550A2-90AA-4C9A-9A6B-00D73B6B7780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8775AA-62A4-4B53-A901-BA2841ABF2B8}">
      <dgm:prSet/>
      <dgm:spPr/>
      <dgm:t>
        <a:bodyPr/>
        <a:lstStyle/>
        <a:p>
          <a:r>
            <a:rPr lang="en-US" b="1" noProof="0" dirty="0"/>
            <a:t>Gun Laws and Policies</a:t>
          </a:r>
          <a:endParaRPr lang="en-US" noProof="0" dirty="0"/>
        </a:p>
      </dgm:t>
    </dgm:pt>
    <dgm:pt modelId="{B43CCA19-FADD-44AB-9DF6-3D65A9364726}" type="parTrans" cxnId="{532C2ABD-5FE9-45F8-9E9A-CE16FBB67684}">
      <dgm:prSet/>
      <dgm:spPr/>
      <dgm:t>
        <a:bodyPr/>
        <a:lstStyle/>
        <a:p>
          <a:endParaRPr lang="en-US"/>
        </a:p>
      </dgm:t>
    </dgm:pt>
    <dgm:pt modelId="{53F57AA5-DF3E-49A8-A8B0-960E13788E78}" type="sibTrans" cxnId="{532C2ABD-5FE9-45F8-9E9A-CE16FBB67684}">
      <dgm:prSet/>
      <dgm:spPr/>
      <dgm:t>
        <a:bodyPr/>
        <a:lstStyle/>
        <a:p>
          <a:endParaRPr lang="en-US"/>
        </a:p>
      </dgm:t>
    </dgm:pt>
    <dgm:pt modelId="{C292B8BD-BDD2-426A-98F3-44ECCF587C79}">
      <dgm:prSet/>
      <dgm:spPr/>
      <dgm:t>
        <a:bodyPr/>
        <a:lstStyle/>
        <a:p>
          <a:r>
            <a:rPr lang="en-US" b="1" noProof="0" dirty="0"/>
            <a:t>Universal Background Checks (licensed dealers vs. private sellers)</a:t>
          </a:r>
          <a:endParaRPr lang="en-US" noProof="0" dirty="0"/>
        </a:p>
      </dgm:t>
    </dgm:pt>
    <dgm:pt modelId="{E4448E0F-B460-49D3-B588-C08579CCCFAB}" type="parTrans" cxnId="{0AAC9B63-FEF9-4E0D-8E2F-7635E5896D48}">
      <dgm:prSet/>
      <dgm:spPr/>
      <dgm:t>
        <a:bodyPr/>
        <a:lstStyle/>
        <a:p>
          <a:endParaRPr lang="en-US"/>
        </a:p>
      </dgm:t>
    </dgm:pt>
    <dgm:pt modelId="{4A7BD8D2-7111-414C-A0D1-EA5E93E3E9C9}" type="sibTrans" cxnId="{0AAC9B63-FEF9-4E0D-8E2F-7635E5896D48}">
      <dgm:prSet/>
      <dgm:spPr/>
      <dgm:t>
        <a:bodyPr/>
        <a:lstStyle/>
        <a:p>
          <a:endParaRPr lang="en-US"/>
        </a:p>
      </dgm:t>
    </dgm:pt>
    <dgm:pt modelId="{815EB752-1679-48CE-9964-F72F75B4BF92}">
      <dgm:prSet/>
      <dgm:spPr/>
      <dgm:t>
        <a:bodyPr/>
        <a:lstStyle/>
        <a:p>
          <a:r>
            <a:rPr lang="en-US" b="1" noProof="0" dirty="0"/>
            <a:t>Extreme Risk Protection Orders (danger to others or self – mental health, suicidal)</a:t>
          </a:r>
          <a:endParaRPr lang="en-US" noProof="0" dirty="0"/>
        </a:p>
      </dgm:t>
    </dgm:pt>
    <dgm:pt modelId="{46C4F752-3DF0-473B-9AAD-EB90688235CF}" type="parTrans" cxnId="{B0F058E3-7791-4D90-A345-65F657A75E59}">
      <dgm:prSet/>
      <dgm:spPr/>
      <dgm:t>
        <a:bodyPr/>
        <a:lstStyle/>
        <a:p>
          <a:endParaRPr lang="en-US"/>
        </a:p>
      </dgm:t>
    </dgm:pt>
    <dgm:pt modelId="{2C8FD2CB-77AB-4031-B956-4FC6F8BA0AA4}" type="sibTrans" cxnId="{B0F058E3-7791-4D90-A345-65F657A75E59}">
      <dgm:prSet/>
      <dgm:spPr/>
      <dgm:t>
        <a:bodyPr/>
        <a:lstStyle/>
        <a:p>
          <a:endParaRPr lang="en-US"/>
        </a:p>
      </dgm:t>
    </dgm:pt>
    <dgm:pt modelId="{7AC697C2-C073-40B9-BF2B-41C32E4FB779}">
      <dgm:prSet/>
      <dgm:spPr/>
      <dgm:t>
        <a:bodyPr/>
        <a:lstStyle/>
        <a:p>
          <a:r>
            <a:rPr lang="en-US" b="1" noProof="0" dirty="0"/>
            <a:t>Regulation of Public Carry (stricter laws)</a:t>
          </a:r>
          <a:endParaRPr lang="en-US" noProof="0" dirty="0"/>
        </a:p>
      </dgm:t>
    </dgm:pt>
    <dgm:pt modelId="{D59F4E27-AB7C-477E-98F9-7E80105E0332}" type="parTrans" cxnId="{7995DAF2-39D3-414A-9A03-D283B1B24387}">
      <dgm:prSet/>
      <dgm:spPr/>
      <dgm:t>
        <a:bodyPr/>
        <a:lstStyle/>
        <a:p>
          <a:endParaRPr lang="en-US"/>
        </a:p>
      </dgm:t>
    </dgm:pt>
    <dgm:pt modelId="{2DE55B71-73F7-4270-BF82-FE5D5346D266}" type="sibTrans" cxnId="{7995DAF2-39D3-414A-9A03-D283B1B24387}">
      <dgm:prSet/>
      <dgm:spPr/>
      <dgm:t>
        <a:bodyPr/>
        <a:lstStyle/>
        <a:p>
          <a:endParaRPr lang="en-US"/>
        </a:p>
      </dgm:t>
    </dgm:pt>
    <dgm:pt modelId="{1AA53E98-6600-4CD7-AF45-7B5F966883BD}">
      <dgm:prSet/>
      <dgm:spPr/>
      <dgm:t>
        <a:bodyPr/>
        <a:lstStyle/>
        <a:p>
          <a:r>
            <a:rPr lang="en-US" b="1" noProof="0" dirty="0"/>
            <a:t>Disarm Felons and Domestic Abusers (strengthen federal law)</a:t>
          </a:r>
          <a:endParaRPr lang="en-US" noProof="0" dirty="0"/>
        </a:p>
      </dgm:t>
    </dgm:pt>
    <dgm:pt modelId="{0B62655B-9127-44BD-93E7-89E72365BCCB}" type="parTrans" cxnId="{FBAB32AE-67CC-47AA-B498-11F59AD17400}">
      <dgm:prSet/>
      <dgm:spPr/>
      <dgm:t>
        <a:bodyPr/>
        <a:lstStyle/>
        <a:p>
          <a:endParaRPr lang="en-US"/>
        </a:p>
      </dgm:t>
    </dgm:pt>
    <dgm:pt modelId="{0909FBEF-9763-49A1-AFAA-725C22198FD7}" type="sibTrans" cxnId="{FBAB32AE-67CC-47AA-B498-11F59AD17400}">
      <dgm:prSet/>
      <dgm:spPr/>
      <dgm:t>
        <a:bodyPr/>
        <a:lstStyle/>
        <a:p>
          <a:endParaRPr lang="en-US"/>
        </a:p>
      </dgm:t>
    </dgm:pt>
    <dgm:pt modelId="{EBD4A34F-2978-44C0-B624-30A6E7123F70}">
      <dgm:prSet/>
      <dgm:spPr/>
      <dgm:t>
        <a:bodyPr/>
        <a:lstStyle/>
        <a:p>
          <a:r>
            <a:rPr lang="en-US" b="1" noProof="0" dirty="0"/>
            <a:t>Community-Based Solutions</a:t>
          </a:r>
          <a:endParaRPr lang="en-US" noProof="0" dirty="0"/>
        </a:p>
      </dgm:t>
    </dgm:pt>
    <dgm:pt modelId="{0F51ACC9-0ADC-48D2-9FE4-7EF0DE366E4C}" type="parTrans" cxnId="{BB30C236-CD12-44CF-8C76-8BC39CBC956B}">
      <dgm:prSet/>
      <dgm:spPr/>
      <dgm:t>
        <a:bodyPr/>
        <a:lstStyle/>
        <a:p>
          <a:endParaRPr lang="en-US"/>
        </a:p>
      </dgm:t>
    </dgm:pt>
    <dgm:pt modelId="{55105654-E1C5-482B-865D-00D321740CDD}" type="sibTrans" cxnId="{BB30C236-CD12-44CF-8C76-8BC39CBC956B}">
      <dgm:prSet/>
      <dgm:spPr/>
      <dgm:t>
        <a:bodyPr/>
        <a:lstStyle/>
        <a:p>
          <a:endParaRPr lang="en-US"/>
        </a:p>
      </dgm:t>
    </dgm:pt>
    <dgm:pt modelId="{627AB12C-0A33-40DD-8F2F-FA934B8BF6FE}">
      <dgm:prSet/>
      <dgm:spPr/>
      <dgm:t>
        <a:bodyPr/>
        <a:lstStyle/>
        <a:p>
          <a:r>
            <a:rPr lang="en-US" b="1" noProof="0" dirty="0"/>
            <a:t>Community Violence Intervention (programs supported and funded)</a:t>
          </a:r>
          <a:endParaRPr lang="en-US" noProof="0" dirty="0"/>
        </a:p>
      </dgm:t>
    </dgm:pt>
    <dgm:pt modelId="{57EF60D3-CA6B-49DC-8137-D1B3DA054C43}" type="parTrans" cxnId="{F33D4A8A-8C5B-4A70-A540-47453F26F184}">
      <dgm:prSet/>
      <dgm:spPr/>
      <dgm:t>
        <a:bodyPr/>
        <a:lstStyle/>
        <a:p>
          <a:endParaRPr lang="en-US"/>
        </a:p>
      </dgm:t>
    </dgm:pt>
    <dgm:pt modelId="{127F0C71-CD1B-4411-BE15-C92D93FEA16C}" type="sibTrans" cxnId="{F33D4A8A-8C5B-4A70-A540-47453F26F184}">
      <dgm:prSet/>
      <dgm:spPr/>
      <dgm:t>
        <a:bodyPr/>
        <a:lstStyle/>
        <a:p>
          <a:endParaRPr lang="en-US"/>
        </a:p>
      </dgm:t>
    </dgm:pt>
    <dgm:pt modelId="{7CCEF650-F6C2-46E2-89AC-5925938E6441}">
      <dgm:prSet/>
      <dgm:spPr/>
      <dgm:t>
        <a:bodyPr/>
        <a:lstStyle/>
        <a:p>
          <a:r>
            <a:rPr lang="en-US" b="1" noProof="0" dirty="0"/>
            <a:t>Mental Health Support (services and resources)</a:t>
          </a:r>
          <a:endParaRPr lang="en-US" noProof="0" dirty="0"/>
        </a:p>
      </dgm:t>
    </dgm:pt>
    <dgm:pt modelId="{93A5EAA7-4168-4805-95BB-EEDDA370A69B}" type="parTrans" cxnId="{B8E4F03C-76CD-466E-A94D-F6DB591DBA1F}">
      <dgm:prSet/>
      <dgm:spPr/>
      <dgm:t>
        <a:bodyPr/>
        <a:lstStyle/>
        <a:p>
          <a:endParaRPr lang="en-US"/>
        </a:p>
      </dgm:t>
    </dgm:pt>
    <dgm:pt modelId="{9AC045B1-BB92-4249-9486-9057FBC88165}" type="sibTrans" cxnId="{B8E4F03C-76CD-466E-A94D-F6DB591DBA1F}">
      <dgm:prSet/>
      <dgm:spPr/>
      <dgm:t>
        <a:bodyPr/>
        <a:lstStyle/>
        <a:p>
          <a:endParaRPr lang="en-US"/>
        </a:p>
      </dgm:t>
    </dgm:pt>
    <dgm:pt modelId="{BBE1126D-EF7E-4D1E-8ADF-D55508E5CC54}">
      <dgm:prSet/>
      <dgm:spPr/>
      <dgm:t>
        <a:bodyPr/>
        <a:lstStyle/>
        <a:p>
          <a:r>
            <a:rPr lang="en-US" b="1" noProof="0" dirty="0"/>
            <a:t>Community Engagement (Planning and implementation of prevention efforts) </a:t>
          </a:r>
          <a:endParaRPr lang="en-US" noProof="0" dirty="0"/>
        </a:p>
      </dgm:t>
    </dgm:pt>
    <dgm:pt modelId="{20504532-8120-440E-ADF6-68045DA8AA4C}" type="parTrans" cxnId="{0C55B972-052B-474E-9FC0-481AAA5FF243}">
      <dgm:prSet/>
      <dgm:spPr/>
      <dgm:t>
        <a:bodyPr/>
        <a:lstStyle/>
        <a:p>
          <a:endParaRPr lang="en-US"/>
        </a:p>
      </dgm:t>
    </dgm:pt>
    <dgm:pt modelId="{4A61EB89-01F2-48A9-B7B4-3543F9C7689C}" type="sibTrans" cxnId="{0C55B972-052B-474E-9FC0-481AAA5FF243}">
      <dgm:prSet/>
      <dgm:spPr/>
      <dgm:t>
        <a:bodyPr/>
        <a:lstStyle/>
        <a:p>
          <a:endParaRPr lang="en-US"/>
        </a:p>
      </dgm:t>
    </dgm:pt>
    <dgm:pt modelId="{914B374A-4E03-4690-B6DB-52D773B5DA2D}">
      <dgm:prSet/>
      <dgm:spPr/>
      <dgm:t>
        <a:bodyPr/>
        <a:lstStyle/>
        <a:p>
          <a:r>
            <a:rPr lang="en-US" b="1" noProof="0" dirty="0"/>
            <a:t>Systemic and Research Approaches</a:t>
          </a:r>
          <a:endParaRPr lang="en-US" noProof="0" dirty="0"/>
        </a:p>
      </dgm:t>
    </dgm:pt>
    <dgm:pt modelId="{A5D83B30-BF42-4F31-8A55-BCCA1C145392}" type="parTrans" cxnId="{77E18F11-07B0-46FC-B36D-9253827F9C9A}">
      <dgm:prSet/>
      <dgm:spPr/>
      <dgm:t>
        <a:bodyPr/>
        <a:lstStyle/>
        <a:p>
          <a:endParaRPr lang="en-US"/>
        </a:p>
      </dgm:t>
    </dgm:pt>
    <dgm:pt modelId="{48A363D5-BC41-494B-A0E0-D91401655BBC}" type="sibTrans" cxnId="{77E18F11-07B0-46FC-B36D-9253827F9C9A}">
      <dgm:prSet/>
      <dgm:spPr/>
      <dgm:t>
        <a:bodyPr/>
        <a:lstStyle/>
        <a:p>
          <a:endParaRPr lang="en-US"/>
        </a:p>
      </dgm:t>
    </dgm:pt>
    <dgm:pt modelId="{2CCC3672-6820-4496-AF4F-980B058BBD2B}">
      <dgm:prSet/>
      <dgm:spPr/>
      <dgm:t>
        <a:bodyPr/>
        <a:lstStyle/>
        <a:p>
          <a:r>
            <a:rPr lang="en-US" b="1" noProof="0" dirty="0"/>
            <a:t>Fund Research (understand causes and develop solutions)</a:t>
          </a:r>
          <a:endParaRPr lang="en-US" noProof="0" dirty="0"/>
        </a:p>
      </dgm:t>
    </dgm:pt>
    <dgm:pt modelId="{E6F9ADC6-1619-445D-B060-D70064649B1E}" type="parTrans" cxnId="{32D14558-04BA-404E-80E2-A6F104E77BB6}">
      <dgm:prSet/>
      <dgm:spPr/>
      <dgm:t>
        <a:bodyPr/>
        <a:lstStyle/>
        <a:p>
          <a:endParaRPr lang="en-US"/>
        </a:p>
      </dgm:t>
    </dgm:pt>
    <dgm:pt modelId="{89BEC44A-0BDB-495F-A168-ABAE937E9229}" type="sibTrans" cxnId="{32D14558-04BA-404E-80E2-A6F104E77BB6}">
      <dgm:prSet/>
      <dgm:spPr/>
      <dgm:t>
        <a:bodyPr/>
        <a:lstStyle/>
        <a:p>
          <a:endParaRPr lang="en-US"/>
        </a:p>
      </dgm:t>
    </dgm:pt>
    <dgm:pt modelId="{AA66F15E-5CF1-4B9C-B337-BD01210F85ED}">
      <dgm:prSet/>
      <dgm:spPr/>
      <dgm:t>
        <a:bodyPr/>
        <a:lstStyle/>
        <a:p>
          <a:r>
            <a:rPr lang="en-US" b="1" noProof="0" dirty="0"/>
            <a:t>Address Social Determinants (e.g. poverty, lack of opportunity)</a:t>
          </a:r>
          <a:endParaRPr lang="en-US" noProof="0" dirty="0"/>
        </a:p>
      </dgm:t>
    </dgm:pt>
    <dgm:pt modelId="{2743459E-C093-42BB-B718-20195AA6AA45}" type="parTrans" cxnId="{144C0F26-3744-4C50-A1C3-D83E189AA6B8}">
      <dgm:prSet/>
      <dgm:spPr/>
      <dgm:t>
        <a:bodyPr/>
        <a:lstStyle/>
        <a:p>
          <a:endParaRPr lang="en-US"/>
        </a:p>
      </dgm:t>
    </dgm:pt>
    <dgm:pt modelId="{4AF90A62-F9B1-49B3-8FF8-34BB89F3D7A2}" type="sibTrans" cxnId="{144C0F26-3744-4C50-A1C3-D83E189AA6B8}">
      <dgm:prSet/>
      <dgm:spPr/>
      <dgm:t>
        <a:bodyPr/>
        <a:lstStyle/>
        <a:p>
          <a:endParaRPr lang="en-US"/>
        </a:p>
      </dgm:t>
    </dgm:pt>
    <dgm:pt modelId="{16F7F34F-7859-4820-AED6-1AFBB8DB7EF3}">
      <dgm:prSet/>
      <dgm:spPr/>
      <dgm:t>
        <a:bodyPr/>
        <a:lstStyle/>
        <a:p>
          <a:r>
            <a:rPr lang="en-US" b="1" noProof="0" dirty="0"/>
            <a:t>Data Collection and Sharing (assess effectiveness of strategies)</a:t>
          </a:r>
          <a:endParaRPr lang="en-US" noProof="0" dirty="0"/>
        </a:p>
      </dgm:t>
    </dgm:pt>
    <dgm:pt modelId="{1CC33339-471F-4EEC-8B1B-8619B4B8A65A}" type="parTrans" cxnId="{DDB90BFA-C91D-4663-B2FA-CEC434A767B4}">
      <dgm:prSet/>
      <dgm:spPr/>
      <dgm:t>
        <a:bodyPr/>
        <a:lstStyle/>
        <a:p>
          <a:endParaRPr lang="en-US"/>
        </a:p>
      </dgm:t>
    </dgm:pt>
    <dgm:pt modelId="{1F289BA0-4B80-4FD8-84CE-2EA8C35AB0B7}" type="sibTrans" cxnId="{DDB90BFA-C91D-4663-B2FA-CEC434A767B4}">
      <dgm:prSet/>
      <dgm:spPr/>
      <dgm:t>
        <a:bodyPr/>
        <a:lstStyle/>
        <a:p>
          <a:endParaRPr lang="en-US"/>
        </a:p>
      </dgm:t>
    </dgm:pt>
    <dgm:pt modelId="{48895FD0-34E9-491F-B9B1-46D13FB61F12}" type="pres">
      <dgm:prSet presAssocID="{393550A2-90AA-4C9A-9A6B-00D73B6B7780}" presName="linear" presStyleCnt="0">
        <dgm:presLayoutVars>
          <dgm:animLvl val="lvl"/>
          <dgm:resizeHandles val="exact"/>
        </dgm:presLayoutVars>
      </dgm:prSet>
      <dgm:spPr/>
    </dgm:pt>
    <dgm:pt modelId="{91E31C25-DA5B-43A6-B66F-E7CF43A50E8C}" type="pres">
      <dgm:prSet presAssocID="{5E8775AA-62A4-4B53-A901-BA2841ABF2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FF154E-2B07-43C8-9D1A-3964D1ECF5A4}" type="pres">
      <dgm:prSet presAssocID="{5E8775AA-62A4-4B53-A901-BA2841ABF2B8}" presName="childText" presStyleLbl="revTx" presStyleIdx="0" presStyleCnt="3">
        <dgm:presLayoutVars>
          <dgm:bulletEnabled val="1"/>
        </dgm:presLayoutVars>
      </dgm:prSet>
      <dgm:spPr/>
    </dgm:pt>
    <dgm:pt modelId="{93E1D5DE-F4AD-44AD-B2FE-EA7F2F94772E}" type="pres">
      <dgm:prSet presAssocID="{EBD4A34F-2978-44C0-B624-30A6E7123F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F23D6D-6F56-4DA3-99FC-DAA202639C07}" type="pres">
      <dgm:prSet presAssocID="{EBD4A34F-2978-44C0-B624-30A6E7123F70}" presName="childText" presStyleLbl="revTx" presStyleIdx="1" presStyleCnt="3">
        <dgm:presLayoutVars>
          <dgm:bulletEnabled val="1"/>
        </dgm:presLayoutVars>
      </dgm:prSet>
      <dgm:spPr/>
    </dgm:pt>
    <dgm:pt modelId="{ED03898D-0004-450C-A4AD-9C9EFC05167D}" type="pres">
      <dgm:prSet presAssocID="{914B374A-4E03-4690-B6DB-52D773B5DA2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466889-AC34-447A-BD89-B21B282037FF}" type="pres">
      <dgm:prSet presAssocID="{914B374A-4E03-4690-B6DB-52D773B5DA2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7E18F11-07B0-46FC-B36D-9253827F9C9A}" srcId="{393550A2-90AA-4C9A-9A6B-00D73B6B7780}" destId="{914B374A-4E03-4690-B6DB-52D773B5DA2D}" srcOrd="2" destOrd="0" parTransId="{A5D83B30-BF42-4F31-8A55-BCCA1C145392}" sibTransId="{48A363D5-BC41-494B-A0E0-D91401655BBC}"/>
    <dgm:cxn modelId="{A0074F12-058B-488E-909D-924D4CEF5D3E}" type="presOf" srcId="{1AA53E98-6600-4CD7-AF45-7B5F966883BD}" destId="{FBFF154E-2B07-43C8-9D1A-3964D1ECF5A4}" srcOrd="0" destOrd="3" presId="urn:microsoft.com/office/officeart/2005/8/layout/vList2"/>
    <dgm:cxn modelId="{144C0F26-3744-4C50-A1C3-D83E189AA6B8}" srcId="{914B374A-4E03-4690-B6DB-52D773B5DA2D}" destId="{AA66F15E-5CF1-4B9C-B337-BD01210F85ED}" srcOrd="1" destOrd="0" parTransId="{2743459E-C093-42BB-B718-20195AA6AA45}" sibTransId="{4AF90A62-F9B1-49B3-8FF8-34BB89F3D7A2}"/>
    <dgm:cxn modelId="{BB30C236-CD12-44CF-8C76-8BC39CBC956B}" srcId="{393550A2-90AA-4C9A-9A6B-00D73B6B7780}" destId="{EBD4A34F-2978-44C0-B624-30A6E7123F70}" srcOrd="1" destOrd="0" parTransId="{0F51ACC9-0ADC-48D2-9FE4-7EF0DE366E4C}" sibTransId="{55105654-E1C5-482B-865D-00D321740CDD}"/>
    <dgm:cxn modelId="{8889BA3C-3FA6-4BFE-8FD1-768261A15682}" type="presOf" srcId="{EBD4A34F-2978-44C0-B624-30A6E7123F70}" destId="{93E1D5DE-F4AD-44AD-B2FE-EA7F2F94772E}" srcOrd="0" destOrd="0" presId="urn:microsoft.com/office/officeart/2005/8/layout/vList2"/>
    <dgm:cxn modelId="{B8E4F03C-76CD-466E-A94D-F6DB591DBA1F}" srcId="{EBD4A34F-2978-44C0-B624-30A6E7123F70}" destId="{7CCEF650-F6C2-46E2-89AC-5925938E6441}" srcOrd="1" destOrd="0" parTransId="{93A5EAA7-4168-4805-95BB-EEDDA370A69B}" sibTransId="{9AC045B1-BB92-4249-9486-9057FBC88165}"/>
    <dgm:cxn modelId="{5C981D3F-11F8-4745-AE1C-FB6A7C3C2661}" type="presOf" srcId="{7CCEF650-F6C2-46E2-89AC-5925938E6441}" destId="{20F23D6D-6F56-4DA3-99FC-DAA202639C07}" srcOrd="0" destOrd="1" presId="urn:microsoft.com/office/officeart/2005/8/layout/vList2"/>
    <dgm:cxn modelId="{0AAC9B63-FEF9-4E0D-8E2F-7635E5896D48}" srcId="{5E8775AA-62A4-4B53-A901-BA2841ABF2B8}" destId="{C292B8BD-BDD2-426A-98F3-44ECCF587C79}" srcOrd="0" destOrd="0" parTransId="{E4448E0F-B460-49D3-B588-C08579CCCFAB}" sibTransId="{4A7BD8D2-7111-414C-A0D1-EA5E93E3E9C9}"/>
    <dgm:cxn modelId="{F8E1DF43-7BD9-494E-A76B-BE6713176DCE}" type="presOf" srcId="{7AC697C2-C073-40B9-BF2B-41C32E4FB779}" destId="{FBFF154E-2B07-43C8-9D1A-3964D1ECF5A4}" srcOrd="0" destOrd="2" presId="urn:microsoft.com/office/officeart/2005/8/layout/vList2"/>
    <dgm:cxn modelId="{9A6AB44E-CED8-493E-8A1C-990EA25B26B7}" type="presOf" srcId="{2CCC3672-6820-4496-AF4F-980B058BBD2B}" destId="{EC466889-AC34-447A-BD89-B21B282037FF}" srcOrd="0" destOrd="0" presId="urn:microsoft.com/office/officeart/2005/8/layout/vList2"/>
    <dgm:cxn modelId="{15DA4372-2418-45C8-9284-65DF093732FC}" type="presOf" srcId="{C292B8BD-BDD2-426A-98F3-44ECCF587C79}" destId="{FBFF154E-2B07-43C8-9D1A-3964D1ECF5A4}" srcOrd="0" destOrd="0" presId="urn:microsoft.com/office/officeart/2005/8/layout/vList2"/>
    <dgm:cxn modelId="{0C55B972-052B-474E-9FC0-481AAA5FF243}" srcId="{EBD4A34F-2978-44C0-B624-30A6E7123F70}" destId="{BBE1126D-EF7E-4D1E-8ADF-D55508E5CC54}" srcOrd="2" destOrd="0" parTransId="{20504532-8120-440E-ADF6-68045DA8AA4C}" sibTransId="{4A61EB89-01F2-48A9-B7B4-3543F9C7689C}"/>
    <dgm:cxn modelId="{32D14558-04BA-404E-80E2-A6F104E77BB6}" srcId="{914B374A-4E03-4690-B6DB-52D773B5DA2D}" destId="{2CCC3672-6820-4496-AF4F-980B058BBD2B}" srcOrd="0" destOrd="0" parTransId="{E6F9ADC6-1619-445D-B060-D70064649B1E}" sibTransId="{89BEC44A-0BDB-495F-A168-ABAE937E9229}"/>
    <dgm:cxn modelId="{F33D4A8A-8C5B-4A70-A540-47453F26F184}" srcId="{EBD4A34F-2978-44C0-B624-30A6E7123F70}" destId="{627AB12C-0A33-40DD-8F2F-FA934B8BF6FE}" srcOrd="0" destOrd="0" parTransId="{57EF60D3-CA6B-49DC-8137-D1B3DA054C43}" sibTransId="{127F0C71-CD1B-4411-BE15-C92D93FEA16C}"/>
    <dgm:cxn modelId="{82A58799-5148-4F03-98F6-A89450198AC4}" type="presOf" srcId="{5E8775AA-62A4-4B53-A901-BA2841ABF2B8}" destId="{91E31C25-DA5B-43A6-B66F-E7CF43A50E8C}" srcOrd="0" destOrd="0" presId="urn:microsoft.com/office/officeart/2005/8/layout/vList2"/>
    <dgm:cxn modelId="{DF29A0A1-C708-4110-ACFD-84DCD482928E}" type="presOf" srcId="{16F7F34F-7859-4820-AED6-1AFBB8DB7EF3}" destId="{EC466889-AC34-447A-BD89-B21B282037FF}" srcOrd="0" destOrd="2" presId="urn:microsoft.com/office/officeart/2005/8/layout/vList2"/>
    <dgm:cxn modelId="{FBAB32AE-67CC-47AA-B498-11F59AD17400}" srcId="{5E8775AA-62A4-4B53-A901-BA2841ABF2B8}" destId="{1AA53E98-6600-4CD7-AF45-7B5F966883BD}" srcOrd="3" destOrd="0" parTransId="{0B62655B-9127-44BD-93E7-89E72365BCCB}" sibTransId="{0909FBEF-9763-49A1-AFAA-725C22198FD7}"/>
    <dgm:cxn modelId="{532C2ABD-5FE9-45F8-9E9A-CE16FBB67684}" srcId="{393550A2-90AA-4C9A-9A6B-00D73B6B7780}" destId="{5E8775AA-62A4-4B53-A901-BA2841ABF2B8}" srcOrd="0" destOrd="0" parTransId="{B43CCA19-FADD-44AB-9DF6-3D65A9364726}" sibTransId="{53F57AA5-DF3E-49A8-A8B0-960E13788E78}"/>
    <dgm:cxn modelId="{0EB715C1-FF36-4608-8CBA-0DA89CD56ADE}" type="presOf" srcId="{393550A2-90AA-4C9A-9A6B-00D73B6B7780}" destId="{48895FD0-34E9-491F-B9B1-46D13FB61F12}" srcOrd="0" destOrd="0" presId="urn:microsoft.com/office/officeart/2005/8/layout/vList2"/>
    <dgm:cxn modelId="{F9A191C2-A3B9-4078-BFB3-FC23847E756E}" type="presOf" srcId="{627AB12C-0A33-40DD-8F2F-FA934B8BF6FE}" destId="{20F23D6D-6F56-4DA3-99FC-DAA202639C07}" srcOrd="0" destOrd="0" presId="urn:microsoft.com/office/officeart/2005/8/layout/vList2"/>
    <dgm:cxn modelId="{ECC920C9-CAAD-4B92-AF1D-F6565736ECFE}" type="presOf" srcId="{BBE1126D-EF7E-4D1E-8ADF-D55508E5CC54}" destId="{20F23D6D-6F56-4DA3-99FC-DAA202639C07}" srcOrd="0" destOrd="2" presId="urn:microsoft.com/office/officeart/2005/8/layout/vList2"/>
    <dgm:cxn modelId="{B4AD4DCF-2E98-40E4-B3A4-0CC6FFAD6F9F}" type="presOf" srcId="{AA66F15E-5CF1-4B9C-B337-BD01210F85ED}" destId="{EC466889-AC34-447A-BD89-B21B282037FF}" srcOrd="0" destOrd="1" presId="urn:microsoft.com/office/officeart/2005/8/layout/vList2"/>
    <dgm:cxn modelId="{C14160E3-BB49-4F1E-A200-8DD754D85303}" type="presOf" srcId="{815EB752-1679-48CE-9964-F72F75B4BF92}" destId="{FBFF154E-2B07-43C8-9D1A-3964D1ECF5A4}" srcOrd="0" destOrd="1" presId="urn:microsoft.com/office/officeart/2005/8/layout/vList2"/>
    <dgm:cxn modelId="{B0F058E3-7791-4D90-A345-65F657A75E59}" srcId="{5E8775AA-62A4-4B53-A901-BA2841ABF2B8}" destId="{815EB752-1679-48CE-9964-F72F75B4BF92}" srcOrd="1" destOrd="0" parTransId="{46C4F752-3DF0-473B-9AAD-EB90688235CF}" sibTransId="{2C8FD2CB-77AB-4031-B956-4FC6F8BA0AA4}"/>
    <dgm:cxn modelId="{483C0FEA-8245-43AD-911B-C31179FB30BF}" type="presOf" srcId="{914B374A-4E03-4690-B6DB-52D773B5DA2D}" destId="{ED03898D-0004-450C-A4AD-9C9EFC05167D}" srcOrd="0" destOrd="0" presId="urn:microsoft.com/office/officeart/2005/8/layout/vList2"/>
    <dgm:cxn modelId="{7995DAF2-39D3-414A-9A03-D283B1B24387}" srcId="{5E8775AA-62A4-4B53-A901-BA2841ABF2B8}" destId="{7AC697C2-C073-40B9-BF2B-41C32E4FB779}" srcOrd="2" destOrd="0" parTransId="{D59F4E27-AB7C-477E-98F9-7E80105E0332}" sibTransId="{2DE55B71-73F7-4270-BF82-FE5D5346D266}"/>
    <dgm:cxn modelId="{DDB90BFA-C91D-4663-B2FA-CEC434A767B4}" srcId="{914B374A-4E03-4690-B6DB-52D773B5DA2D}" destId="{16F7F34F-7859-4820-AED6-1AFBB8DB7EF3}" srcOrd="2" destOrd="0" parTransId="{1CC33339-471F-4EEC-8B1B-8619B4B8A65A}" sibTransId="{1F289BA0-4B80-4FD8-84CE-2EA8C35AB0B7}"/>
    <dgm:cxn modelId="{9E7023D4-867D-48C8-8499-98782A647F15}" type="presParOf" srcId="{48895FD0-34E9-491F-B9B1-46D13FB61F12}" destId="{91E31C25-DA5B-43A6-B66F-E7CF43A50E8C}" srcOrd="0" destOrd="0" presId="urn:microsoft.com/office/officeart/2005/8/layout/vList2"/>
    <dgm:cxn modelId="{6EC901BB-8CDE-4B3B-852A-F3E22F96D1C5}" type="presParOf" srcId="{48895FD0-34E9-491F-B9B1-46D13FB61F12}" destId="{FBFF154E-2B07-43C8-9D1A-3964D1ECF5A4}" srcOrd="1" destOrd="0" presId="urn:microsoft.com/office/officeart/2005/8/layout/vList2"/>
    <dgm:cxn modelId="{39647779-9610-4E55-AABC-41B91256E69B}" type="presParOf" srcId="{48895FD0-34E9-491F-B9B1-46D13FB61F12}" destId="{93E1D5DE-F4AD-44AD-B2FE-EA7F2F94772E}" srcOrd="2" destOrd="0" presId="urn:microsoft.com/office/officeart/2005/8/layout/vList2"/>
    <dgm:cxn modelId="{DC657EBD-BE58-4A55-A5E9-8151A7C8E7EB}" type="presParOf" srcId="{48895FD0-34E9-491F-B9B1-46D13FB61F12}" destId="{20F23D6D-6F56-4DA3-99FC-DAA202639C07}" srcOrd="3" destOrd="0" presId="urn:microsoft.com/office/officeart/2005/8/layout/vList2"/>
    <dgm:cxn modelId="{917B83EA-87E0-4663-BD72-9825968CA4BB}" type="presParOf" srcId="{48895FD0-34E9-491F-B9B1-46D13FB61F12}" destId="{ED03898D-0004-450C-A4AD-9C9EFC05167D}" srcOrd="4" destOrd="0" presId="urn:microsoft.com/office/officeart/2005/8/layout/vList2"/>
    <dgm:cxn modelId="{2FF91679-B48B-48E1-95B9-4F41C8087F6D}" type="presParOf" srcId="{48895FD0-34E9-491F-B9B1-46D13FB61F12}" destId="{EC466889-AC34-447A-BD89-B21B282037F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8F1D2-8203-4659-A873-C0D16F6DB99E}">
      <dsp:nvSpPr>
        <dsp:cNvPr id="0" name=""/>
        <dsp:cNvSpPr/>
      </dsp:nvSpPr>
      <dsp:spPr>
        <a:xfrm>
          <a:off x="1031658" y="443212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DE3E7-B9E8-4E59-82DE-77A98E3604D0}">
      <dsp:nvSpPr>
        <dsp:cNvPr id="0" name=""/>
        <dsp:cNvSpPr/>
      </dsp:nvSpPr>
      <dsp:spPr>
        <a:xfrm>
          <a:off x="1350093" y="761647"/>
          <a:ext cx="857325" cy="857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E7F50-55B8-476F-AB54-0687833653E1}">
      <dsp:nvSpPr>
        <dsp:cNvPr id="0" name=""/>
        <dsp:cNvSpPr/>
      </dsp:nvSpPr>
      <dsp:spPr>
        <a:xfrm>
          <a:off x="554006" y="2402812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Introduction and Dataset Overview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554006" y="2402812"/>
        <a:ext cx="2449500" cy="720000"/>
      </dsp:txXfrm>
    </dsp:sp>
    <dsp:sp modelId="{1F48CE93-6C4C-45E4-929E-1BD11B26EBCF}">
      <dsp:nvSpPr>
        <dsp:cNvPr id="0" name=""/>
        <dsp:cNvSpPr/>
      </dsp:nvSpPr>
      <dsp:spPr>
        <a:xfrm>
          <a:off x="3909821" y="443212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4E27A-2B78-4100-AEC4-8117367490FB}">
      <dsp:nvSpPr>
        <dsp:cNvPr id="0" name=""/>
        <dsp:cNvSpPr/>
      </dsp:nvSpPr>
      <dsp:spPr>
        <a:xfrm>
          <a:off x="4228256" y="761647"/>
          <a:ext cx="857325" cy="857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D1617-7902-424F-88F1-048214B7F6D0}">
      <dsp:nvSpPr>
        <dsp:cNvPr id="0" name=""/>
        <dsp:cNvSpPr/>
      </dsp:nvSpPr>
      <dsp:spPr>
        <a:xfrm>
          <a:off x="3432168" y="2402812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Data Cleaning and Engineering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3432168" y="2402812"/>
        <a:ext cx="2449500" cy="720000"/>
      </dsp:txXfrm>
    </dsp:sp>
    <dsp:sp modelId="{35B37BC5-4539-4A72-B806-2D2E564B5825}">
      <dsp:nvSpPr>
        <dsp:cNvPr id="0" name=""/>
        <dsp:cNvSpPr/>
      </dsp:nvSpPr>
      <dsp:spPr>
        <a:xfrm>
          <a:off x="6787983" y="443212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2343C-74BC-4A92-B5AC-217FC227D8A6}">
      <dsp:nvSpPr>
        <dsp:cNvPr id="0" name=""/>
        <dsp:cNvSpPr/>
      </dsp:nvSpPr>
      <dsp:spPr>
        <a:xfrm>
          <a:off x="7106418" y="761647"/>
          <a:ext cx="857325" cy="857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790D9-187B-4513-9EDD-3029EA333E29}">
      <dsp:nvSpPr>
        <dsp:cNvPr id="0" name=""/>
        <dsp:cNvSpPr/>
      </dsp:nvSpPr>
      <dsp:spPr>
        <a:xfrm>
          <a:off x="6310331" y="2402812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Exploratory Data Analysis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6310331" y="2402812"/>
        <a:ext cx="2449500" cy="720000"/>
      </dsp:txXfrm>
    </dsp:sp>
    <dsp:sp modelId="{C00CC657-32BB-4757-97D4-DAB6F5EED1E5}">
      <dsp:nvSpPr>
        <dsp:cNvPr id="0" name=""/>
        <dsp:cNvSpPr/>
      </dsp:nvSpPr>
      <dsp:spPr>
        <a:xfrm>
          <a:off x="9666146" y="443212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F99CA-F78E-4A63-82BC-03FE759C54EF}">
      <dsp:nvSpPr>
        <dsp:cNvPr id="0" name=""/>
        <dsp:cNvSpPr/>
      </dsp:nvSpPr>
      <dsp:spPr>
        <a:xfrm>
          <a:off x="9984581" y="761647"/>
          <a:ext cx="857325" cy="857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6F160-4E6A-4920-B397-7D400E75A8A6}">
      <dsp:nvSpPr>
        <dsp:cNvPr id="0" name=""/>
        <dsp:cNvSpPr/>
      </dsp:nvSpPr>
      <dsp:spPr>
        <a:xfrm>
          <a:off x="9188493" y="2402812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Comparative Data Analysis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9188493" y="2402812"/>
        <a:ext cx="2449500" cy="720000"/>
      </dsp:txXfrm>
    </dsp:sp>
    <dsp:sp modelId="{5D26840C-48F1-42F3-86EA-3DA9F4585354}">
      <dsp:nvSpPr>
        <dsp:cNvPr id="0" name=""/>
        <dsp:cNvSpPr/>
      </dsp:nvSpPr>
      <dsp:spPr>
        <a:xfrm>
          <a:off x="2470739" y="3735187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5438C-B346-4291-8AB0-287096410669}">
      <dsp:nvSpPr>
        <dsp:cNvPr id="0" name=""/>
        <dsp:cNvSpPr/>
      </dsp:nvSpPr>
      <dsp:spPr>
        <a:xfrm>
          <a:off x="2789174" y="4053622"/>
          <a:ext cx="857325" cy="8573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B252-4861-48B7-9757-0E92827E037F}">
      <dsp:nvSpPr>
        <dsp:cNvPr id="0" name=""/>
        <dsp:cNvSpPr/>
      </dsp:nvSpPr>
      <dsp:spPr>
        <a:xfrm>
          <a:off x="1993087" y="5694787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Clustering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1993087" y="5694787"/>
        <a:ext cx="2449500" cy="720000"/>
      </dsp:txXfrm>
    </dsp:sp>
    <dsp:sp modelId="{E5D57AF9-83AA-424C-B4E7-A38A70115CCA}">
      <dsp:nvSpPr>
        <dsp:cNvPr id="0" name=""/>
        <dsp:cNvSpPr/>
      </dsp:nvSpPr>
      <dsp:spPr>
        <a:xfrm>
          <a:off x="5348902" y="3735187"/>
          <a:ext cx="1494195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7737C-BD3B-481F-A224-A9A51153A0C1}">
      <dsp:nvSpPr>
        <dsp:cNvPr id="0" name=""/>
        <dsp:cNvSpPr/>
      </dsp:nvSpPr>
      <dsp:spPr>
        <a:xfrm>
          <a:off x="5667337" y="4053622"/>
          <a:ext cx="857325" cy="8573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63E6B-6BE8-406E-8C17-20669E06393D}">
      <dsp:nvSpPr>
        <dsp:cNvPr id="0" name=""/>
        <dsp:cNvSpPr/>
      </dsp:nvSpPr>
      <dsp:spPr>
        <a:xfrm>
          <a:off x="4871250" y="5694787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Predictive Modeling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4871250" y="5694787"/>
        <a:ext cx="2449500" cy="720000"/>
      </dsp:txXfrm>
    </dsp:sp>
    <dsp:sp modelId="{B26247B7-7FA6-4859-84E8-5B6E66C7B0F8}">
      <dsp:nvSpPr>
        <dsp:cNvPr id="0" name=""/>
        <dsp:cNvSpPr/>
      </dsp:nvSpPr>
      <dsp:spPr>
        <a:xfrm>
          <a:off x="8218398" y="3735187"/>
          <a:ext cx="1511527" cy="149419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19A0D-9EAB-43E7-935B-CA1B352BAEA4}">
      <dsp:nvSpPr>
        <dsp:cNvPr id="0" name=""/>
        <dsp:cNvSpPr/>
      </dsp:nvSpPr>
      <dsp:spPr>
        <a:xfrm>
          <a:off x="8545500" y="4053622"/>
          <a:ext cx="857325" cy="8573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CA039-8BF7-4EB9-841F-25B82DF77866}">
      <dsp:nvSpPr>
        <dsp:cNvPr id="0" name=""/>
        <dsp:cNvSpPr/>
      </dsp:nvSpPr>
      <dsp:spPr>
        <a:xfrm>
          <a:off x="7749412" y="5694787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noProof="0" dirty="0">
              <a:solidFill>
                <a:schemeClr val="bg1"/>
              </a:solidFill>
            </a:rPr>
            <a:t>Conclusions and Limitations</a:t>
          </a:r>
          <a:endParaRPr lang="en-US" sz="2200" kern="1200" noProof="0" dirty="0">
            <a:solidFill>
              <a:schemeClr val="bg1"/>
            </a:solidFill>
          </a:endParaRPr>
        </a:p>
      </dsp:txBody>
      <dsp:txXfrm>
        <a:off x="7749412" y="5694787"/>
        <a:ext cx="2449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4E12-5D90-44EF-820C-A5FE6A8107BC}">
      <dsp:nvSpPr>
        <dsp:cNvPr id="0" name=""/>
        <dsp:cNvSpPr/>
      </dsp:nvSpPr>
      <dsp:spPr>
        <a:xfrm>
          <a:off x="3080" y="174572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AD7B3B-79C2-457F-B407-59A8003DD1C1}">
      <dsp:nvSpPr>
        <dsp:cNvPr id="0" name=""/>
        <dsp:cNvSpPr/>
      </dsp:nvSpPr>
      <dsp:spPr>
        <a:xfrm>
          <a:off x="247486" y="1977905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What are the trends in U.S. gun violence incidents?</a:t>
          </a:r>
        </a:p>
      </dsp:txBody>
      <dsp:txXfrm>
        <a:off x="288396" y="2018815"/>
        <a:ext cx="2117829" cy="1314957"/>
      </dsp:txXfrm>
    </dsp:sp>
    <dsp:sp modelId="{6C3E8AEE-3B5E-4E1E-B60E-88EEBB583ED4}">
      <dsp:nvSpPr>
        <dsp:cNvPr id="0" name=""/>
        <dsp:cNvSpPr/>
      </dsp:nvSpPr>
      <dsp:spPr>
        <a:xfrm>
          <a:off x="2691541" y="174572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21D6ED-B138-4C95-A562-91A61020F3B6}">
      <dsp:nvSpPr>
        <dsp:cNvPr id="0" name=""/>
        <dsp:cNvSpPr/>
      </dsp:nvSpPr>
      <dsp:spPr>
        <a:xfrm>
          <a:off x="2935947" y="1977905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How fatal are these incidents, and what factors influence them?</a:t>
          </a:r>
        </a:p>
      </dsp:txBody>
      <dsp:txXfrm>
        <a:off x="2976857" y="2018815"/>
        <a:ext cx="2117829" cy="1314957"/>
      </dsp:txXfrm>
    </dsp:sp>
    <dsp:sp modelId="{04CDC0BF-5021-4C22-AC0F-3EE2E11B46BB}">
      <dsp:nvSpPr>
        <dsp:cNvPr id="0" name=""/>
        <dsp:cNvSpPr/>
      </dsp:nvSpPr>
      <dsp:spPr>
        <a:xfrm>
          <a:off x="5380002" y="174572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E910FF-7A3C-4824-ACE4-3E1401A246C6}">
      <dsp:nvSpPr>
        <dsp:cNvPr id="0" name=""/>
        <dsp:cNvSpPr/>
      </dsp:nvSpPr>
      <dsp:spPr>
        <a:xfrm>
          <a:off x="5624408" y="1977905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Are there patterns of time and place?</a:t>
          </a:r>
        </a:p>
      </dsp:txBody>
      <dsp:txXfrm>
        <a:off x="5665318" y="2018815"/>
        <a:ext cx="2117829" cy="1314957"/>
      </dsp:txXfrm>
    </dsp:sp>
    <dsp:sp modelId="{1ECADAF9-C3C3-47D4-9D52-8837090E9A98}">
      <dsp:nvSpPr>
        <dsp:cNvPr id="0" name=""/>
        <dsp:cNvSpPr/>
      </dsp:nvSpPr>
      <dsp:spPr>
        <a:xfrm>
          <a:off x="8068463" y="1745720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D874A5-03D6-4B37-ADAF-F784D7B8F2BF}">
      <dsp:nvSpPr>
        <dsp:cNvPr id="0" name=""/>
        <dsp:cNvSpPr/>
      </dsp:nvSpPr>
      <dsp:spPr>
        <a:xfrm>
          <a:off x="8312869" y="1977905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Can we identify meaningful clusters or predictive signals?</a:t>
          </a:r>
        </a:p>
      </dsp:txBody>
      <dsp:txXfrm>
        <a:off x="8353779" y="2018815"/>
        <a:ext cx="2117829" cy="1314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9D89D-A277-4FE3-BE3A-2B8949CDAE79}">
      <dsp:nvSpPr>
        <dsp:cNvPr id="0" name=""/>
        <dsp:cNvSpPr/>
      </dsp:nvSpPr>
      <dsp:spPr>
        <a:xfrm>
          <a:off x="0" y="39887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Dropped irrelevant columns (e.g., latitude, longitude)</a:t>
          </a:r>
        </a:p>
      </dsp:txBody>
      <dsp:txXfrm>
        <a:off x="38784" y="78671"/>
        <a:ext cx="7033315" cy="716935"/>
      </dsp:txXfrm>
    </dsp:sp>
    <dsp:sp modelId="{1CCF7733-BD6C-4470-B1EF-72D5F1F536A5}">
      <dsp:nvSpPr>
        <dsp:cNvPr id="0" name=""/>
        <dsp:cNvSpPr/>
      </dsp:nvSpPr>
      <dsp:spPr>
        <a:xfrm>
          <a:off x="0" y="891990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Dropped columns with high missing values (participant name, age, relationship to shooter)</a:t>
          </a:r>
        </a:p>
      </dsp:txBody>
      <dsp:txXfrm>
        <a:off x="38784" y="930774"/>
        <a:ext cx="7033315" cy="716935"/>
      </dsp:txXfrm>
    </dsp:sp>
    <dsp:sp modelId="{153D9865-FA9C-433A-8DEA-1105FB69FF51}">
      <dsp:nvSpPr>
        <dsp:cNvPr id="0" name=""/>
        <dsp:cNvSpPr/>
      </dsp:nvSpPr>
      <dsp:spPr>
        <a:xfrm>
          <a:off x="0" y="1744093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Check for duplicates</a:t>
          </a:r>
        </a:p>
      </dsp:txBody>
      <dsp:txXfrm>
        <a:off x="38784" y="1782877"/>
        <a:ext cx="7033315" cy="716935"/>
      </dsp:txXfrm>
    </dsp:sp>
    <dsp:sp modelId="{5D18B26F-9506-4046-AFBF-80681833D3CC}">
      <dsp:nvSpPr>
        <dsp:cNvPr id="0" name=""/>
        <dsp:cNvSpPr/>
      </dsp:nvSpPr>
      <dsp:spPr>
        <a:xfrm>
          <a:off x="0" y="2596196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Created new features: Total victims, month, year, weekday, </a:t>
          </a:r>
        </a:p>
      </dsp:txBody>
      <dsp:txXfrm>
        <a:off x="38784" y="2634980"/>
        <a:ext cx="7033315" cy="716935"/>
      </dsp:txXfrm>
    </dsp:sp>
    <dsp:sp modelId="{2BD82D83-FD8A-4253-857E-0F2FFFB4887B}">
      <dsp:nvSpPr>
        <dsp:cNvPr id="0" name=""/>
        <dsp:cNvSpPr/>
      </dsp:nvSpPr>
      <dsp:spPr>
        <a:xfrm>
          <a:off x="0" y="3448299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Mass shooting flag (&gt;=4 shot or killed excluding the shooter)</a:t>
          </a:r>
        </a:p>
      </dsp:txBody>
      <dsp:txXfrm>
        <a:off x="38784" y="3487083"/>
        <a:ext cx="7033315" cy="716935"/>
      </dsp:txXfrm>
    </dsp:sp>
    <dsp:sp modelId="{B4FCF87F-D125-4ED2-A114-C5DE5F1D15A7}">
      <dsp:nvSpPr>
        <dsp:cNvPr id="0" name=""/>
        <dsp:cNvSpPr/>
      </dsp:nvSpPr>
      <dsp:spPr>
        <a:xfrm>
          <a:off x="0" y="4300402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Manually added missing Las Vegas shooting data (2017)</a:t>
          </a:r>
        </a:p>
      </dsp:txBody>
      <dsp:txXfrm>
        <a:off x="38784" y="4339186"/>
        <a:ext cx="7033315" cy="716935"/>
      </dsp:txXfrm>
    </dsp:sp>
    <dsp:sp modelId="{2053B463-524D-4A6D-B176-02F680EC54F2}">
      <dsp:nvSpPr>
        <dsp:cNvPr id="0" name=""/>
        <dsp:cNvSpPr/>
      </dsp:nvSpPr>
      <dsp:spPr>
        <a:xfrm>
          <a:off x="0" y="5152505"/>
          <a:ext cx="7110883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noProof="0" dirty="0"/>
            <a:t>Dropped incomplete 2013 and 2018 data</a:t>
          </a:r>
        </a:p>
      </dsp:txBody>
      <dsp:txXfrm>
        <a:off x="38784" y="5191289"/>
        <a:ext cx="7033315" cy="716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F7435-CAA5-4CF2-AD51-F41E220FFF30}">
      <dsp:nvSpPr>
        <dsp:cNvPr id="0" name=""/>
        <dsp:cNvSpPr/>
      </dsp:nvSpPr>
      <dsp:spPr>
        <a:xfrm>
          <a:off x="3270670" y="4504516"/>
          <a:ext cx="533942" cy="1171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395" y="0"/>
              </a:lnTo>
              <a:lnTo>
                <a:pt x="262395" y="1171278"/>
              </a:lnTo>
              <a:lnTo>
                <a:pt x="533942" y="117127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10070-9547-46F4-AA9D-28264FC3CEE3}">
      <dsp:nvSpPr>
        <dsp:cNvPr id="0" name=""/>
        <dsp:cNvSpPr/>
      </dsp:nvSpPr>
      <dsp:spPr>
        <a:xfrm>
          <a:off x="3270670" y="4458796"/>
          <a:ext cx="543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09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C6BCB-4D45-4AC2-9D1C-D83D136B1028}">
      <dsp:nvSpPr>
        <dsp:cNvPr id="0" name=""/>
        <dsp:cNvSpPr/>
      </dsp:nvSpPr>
      <dsp:spPr>
        <a:xfrm>
          <a:off x="3270670" y="3336864"/>
          <a:ext cx="543093" cy="1167651"/>
        </a:xfrm>
        <a:custGeom>
          <a:avLst/>
          <a:gdLst/>
          <a:ahLst/>
          <a:cxnLst/>
          <a:rect l="0" t="0" r="0" b="0"/>
          <a:pathLst>
            <a:path>
              <a:moveTo>
                <a:pt x="0" y="1167651"/>
              </a:moveTo>
              <a:lnTo>
                <a:pt x="271546" y="1167651"/>
              </a:lnTo>
              <a:lnTo>
                <a:pt x="271546" y="0"/>
              </a:lnTo>
              <a:lnTo>
                <a:pt x="543093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7C803-3F6B-41D2-9B71-BB7BC2A1FA07}">
      <dsp:nvSpPr>
        <dsp:cNvPr id="0" name=""/>
        <dsp:cNvSpPr/>
      </dsp:nvSpPr>
      <dsp:spPr>
        <a:xfrm>
          <a:off x="3270670" y="1585387"/>
          <a:ext cx="543093" cy="583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546" y="0"/>
              </a:lnTo>
              <a:lnTo>
                <a:pt x="271546" y="583825"/>
              </a:lnTo>
              <a:lnTo>
                <a:pt x="543093" y="583825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562A6-77AE-491B-B4DE-3A3A6EEBCAF8}">
      <dsp:nvSpPr>
        <dsp:cNvPr id="0" name=""/>
        <dsp:cNvSpPr/>
      </dsp:nvSpPr>
      <dsp:spPr>
        <a:xfrm>
          <a:off x="3270670" y="1001561"/>
          <a:ext cx="543093" cy="583825"/>
        </a:xfrm>
        <a:custGeom>
          <a:avLst/>
          <a:gdLst/>
          <a:ahLst/>
          <a:cxnLst/>
          <a:rect l="0" t="0" r="0" b="0"/>
          <a:pathLst>
            <a:path>
              <a:moveTo>
                <a:pt x="0" y="583825"/>
              </a:moveTo>
              <a:lnTo>
                <a:pt x="271546" y="583825"/>
              </a:lnTo>
              <a:lnTo>
                <a:pt x="271546" y="0"/>
              </a:lnTo>
              <a:lnTo>
                <a:pt x="543093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E4BDC-3F65-4DE3-A4C5-9FDE27216E35}">
      <dsp:nvSpPr>
        <dsp:cNvPr id="0" name=""/>
        <dsp:cNvSpPr/>
      </dsp:nvSpPr>
      <dsp:spPr>
        <a:xfrm>
          <a:off x="555201" y="3626"/>
          <a:ext cx="2715469" cy="828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Goal: Predict whether an incident is fatal</a:t>
          </a:r>
          <a:endParaRPr lang="en-US" sz="2300" kern="1200" noProof="0" dirty="0"/>
        </a:p>
      </dsp:txBody>
      <dsp:txXfrm>
        <a:off x="555201" y="3626"/>
        <a:ext cx="2715469" cy="828218"/>
      </dsp:txXfrm>
    </dsp:sp>
    <dsp:sp modelId="{603CCD61-9870-4C68-B445-1E72AFB6D675}">
      <dsp:nvSpPr>
        <dsp:cNvPr id="0" name=""/>
        <dsp:cNvSpPr/>
      </dsp:nvSpPr>
      <dsp:spPr>
        <a:xfrm>
          <a:off x="555201" y="1171278"/>
          <a:ext cx="2715469" cy="828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Tested Logistic Regression:</a:t>
          </a:r>
          <a:endParaRPr lang="en-US" sz="2300" kern="1200" noProof="0" dirty="0"/>
        </a:p>
      </dsp:txBody>
      <dsp:txXfrm>
        <a:off x="555201" y="1171278"/>
        <a:ext cx="2715469" cy="828218"/>
      </dsp:txXfrm>
    </dsp:sp>
    <dsp:sp modelId="{E29222FE-6F7F-4A32-86A0-6BD765BCF797}">
      <dsp:nvSpPr>
        <dsp:cNvPr id="0" name=""/>
        <dsp:cNvSpPr/>
      </dsp:nvSpPr>
      <dsp:spPr>
        <a:xfrm>
          <a:off x="3813763" y="587452"/>
          <a:ext cx="2715469" cy="828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underperformed significantly </a:t>
          </a:r>
          <a:endParaRPr lang="en-US" sz="2300" kern="1200" noProof="0" dirty="0"/>
        </a:p>
      </dsp:txBody>
      <dsp:txXfrm>
        <a:off x="3813763" y="587452"/>
        <a:ext cx="2715469" cy="828218"/>
      </dsp:txXfrm>
    </dsp:sp>
    <dsp:sp modelId="{886CCF2B-64E0-44AE-8D5C-3D54600EB5D7}">
      <dsp:nvSpPr>
        <dsp:cNvPr id="0" name=""/>
        <dsp:cNvSpPr/>
      </dsp:nvSpPr>
      <dsp:spPr>
        <a:xfrm>
          <a:off x="3813763" y="1755104"/>
          <a:ext cx="2715469" cy="828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(AUC ~0.58)</a:t>
          </a:r>
          <a:endParaRPr lang="en-US" sz="2300" kern="1200" noProof="0" dirty="0"/>
        </a:p>
      </dsp:txBody>
      <dsp:txXfrm>
        <a:off x="3813763" y="1755104"/>
        <a:ext cx="2715469" cy="828218"/>
      </dsp:txXfrm>
    </dsp:sp>
    <dsp:sp modelId="{25A6D287-4AF7-4389-99D3-FB452F6D9C79}">
      <dsp:nvSpPr>
        <dsp:cNvPr id="0" name=""/>
        <dsp:cNvSpPr/>
      </dsp:nvSpPr>
      <dsp:spPr>
        <a:xfrm>
          <a:off x="555201" y="4090407"/>
          <a:ext cx="2715469" cy="82821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Random Forest Features: </a:t>
          </a:r>
          <a:endParaRPr lang="en-US" sz="2300" kern="1200" noProof="0" dirty="0"/>
        </a:p>
      </dsp:txBody>
      <dsp:txXfrm>
        <a:off x="555201" y="4090407"/>
        <a:ext cx="2715469" cy="828218"/>
      </dsp:txXfrm>
    </dsp:sp>
    <dsp:sp modelId="{D032C4DC-8C9B-4F89-9A7B-A1F5C1739CB0}">
      <dsp:nvSpPr>
        <dsp:cNvPr id="0" name=""/>
        <dsp:cNvSpPr/>
      </dsp:nvSpPr>
      <dsp:spPr>
        <a:xfrm>
          <a:off x="3813763" y="2922755"/>
          <a:ext cx="2715469" cy="828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no# victims </a:t>
          </a:r>
          <a:endParaRPr lang="en-US" sz="2300" kern="1200" noProof="0" dirty="0"/>
        </a:p>
      </dsp:txBody>
      <dsp:txXfrm>
        <a:off x="3813763" y="2922755"/>
        <a:ext cx="2715469" cy="828218"/>
      </dsp:txXfrm>
    </dsp:sp>
    <dsp:sp modelId="{9FCFE6BA-14CE-49B6-90CF-A3A07897867F}">
      <dsp:nvSpPr>
        <dsp:cNvPr id="0" name=""/>
        <dsp:cNvSpPr/>
      </dsp:nvSpPr>
      <dsp:spPr>
        <a:xfrm>
          <a:off x="3813763" y="4090407"/>
          <a:ext cx="2715469" cy="828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gun type </a:t>
          </a:r>
          <a:endParaRPr lang="en-US" sz="2300" kern="1200" noProof="0" dirty="0"/>
        </a:p>
      </dsp:txBody>
      <dsp:txXfrm>
        <a:off x="3813763" y="4090407"/>
        <a:ext cx="2715469" cy="828218"/>
      </dsp:txXfrm>
    </dsp:sp>
    <dsp:sp modelId="{F952073D-AD82-4FA4-825F-57E6CDEF40AE}">
      <dsp:nvSpPr>
        <dsp:cNvPr id="0" name=""/>
        <dsp:cNvSpPr/>
      </dsp:nvSpPr>
      <dsp:spPr>
        <a:xfrm>
          <a:off x="3804612" y="5261685"/>
          <a:ext cx="2715469" cy="8282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noProof="0" dirty="0"/>
            <a:t>state</a:t>
          </a:r>
        </a:p>
      </dsp:txBody>
      <dsp:txXfrm>
        <a:off x="3804612" y="5261685"/>
        <a:ext cx="2715469" cy="828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B1D6F-B08D-44E2-BCE3-7D4DC8CC917E}">
      <dsp:nvSpPr>
        <dsp:cNvPr id="0" name=""/>
        <dsp:cNvSpPr/>
      </dsp:nvSpPr>
      <dsp:spPr>
        <a:xfrm>
          <a:off x="0" y="2833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Gun violence increased every year from 2014-2017</a:t>
          </a:r>
          <a:endParaRPr lang="en-US" sz="2400" kern="1200" noProof="0" dirty="0"/>
        </a:p>
      </dsp:txBody>
      <dsp:txXfrm>
        <a:off x="39155" y="41988"/>
        <a:ext cx="8683134" cy="723779"/>
      </dsp:txXfrm>
    </dsp:sp>
    <dsp:sp modelId="{31BB4C1F-FBF0-4A41-A82A-C43407097554}">
      <dsp:nvSpPr>
        <dsp:cNvPr id="0" name=""/>
        <dsp:cNvSpPr/>
      </dsp:nvSpPr>
      <dsp:spPr>
        <a:xfrm>
          <a:off x="0" y="817073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Most populous states have most violence but not necessarily the highest % of fatalities</a:t>
          </a:r>
          <a:endParaRPr lang="en-US" sz="2400" kern="1200" noProof="0" dirty="0"/>
        </a:p>
      </dsp:txBody>
      <dsp:txXfrm>
        <a:off x="39155" y="856228"/>
        <a:ext cx="8683134" cy="723779"/>
      </dsp:txXfrm>
    </dsp:sp>
    <dsp:sp modelId="{E69768D5-1B46-4AF4-9EF1-49C71361EF52}">
      <dsp:nvSpPr>
        <dsp:cNvPr id="0" name=""/>
        <dsp:cNvSpPr/>
      </dsp:nvSpPr>
      <dsp:spPr>
        <a:xfrm>
          <a:off x="0" y="1631313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Chicago is the most violent city, Las Vegas 2017 worst incident</a:t>
          </a:r>
          <a:endParaRPr lang="en-US" sz="2400" kern="1200" noProof="0" dirty="0"/>
        </a:p>
      </dsp:txBody>
      <dsp:txXfrm>
        <a:off x="39155" y="1670468"/>
        <a:ext cx="8683134" cy="723779"/>
      </dsp:txXfrm>
    </dsp:sp>
    <dsp:sp modelId="{AD2D4905-1650-4410-8BEC-D4B0F5C0276E}">
      <dsp:nvSpPr>
        <dsp:cNvPr id="0" name=""/>
        <dsp:cNvSpPr/>
      </dsp:nvSpPr>
      <dsp:spPr>
        <a:xfrm>
          <a:off x="0" y="2445553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Higher levels of violence on weekends and in summer</a:t>
          </a:r>
          <a:endParaRPr lang="en-US" sz="2400" kern="1200" noProof="0" dirty="0"/>
        </a:p>
      </dsp:txBody>
      <dsp:txXfrm>
        <a:off x="39155" y="2484708"/>
        <a:ext cx="8683134" cy="723779"/>
      </dsp:txXfrm>
    </dsp:sp>
    <dsp:sp modelId="{21D8874E-EC2F-48BC-A6B5-23653699B4D2}">
      <dsp:nvSpPr>
        <dsp:cNvPr id="0" name=""/>
        <dsp:cNvSpPr/>
      </dsp:nvSpPr>
      <dsp:spPr>
        <a:xfrm>
          <a:off x="0" y="3259792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Most incidents involve 0-1 victim (1 injury or fatality) and 1 gun</a:t>
          </a:r>
          <a:endParaRPr lang="en-US" sz="2400" kern="1200" noProof="0" dirty="0"/>
        </a:p>
      </dsp:txBody>
      <dsp:txXfrm>
        <a:off x="39155" y="3298947"/>
        <a:ext cx="8683134" cy="723779"/>
      </dsp:txXfrm>
    </dsp:sp>
    <dsp:sp modelId="{61754CCF-4898-45D7-A9B5-F98F9A683D82}">
      <dsp:nvSpPr>
        <dsp:cNvPr id="0" name=""/>
        <dsp:cNvSpPr/>
      </dsp:nvSpPr>
      <dsp:spPr>
        <a:xfrm>
          <a:off x="0" y="4074032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State-level clustering revealed patterns</a:t>
          </a:r>
          <a:endParaRPr lang="en-US" sz="2400" kern="1200" noProof="0" dirty="0"/>
        </a:p>
      </dsp:txBody>
      <dsp:txXfrm>
        <a:off x="39155" y="4113187"/>
        <a:ext cx="8683134" cy="723779"/>
      </dsp:txXfrm>
    </dsp:sp>
    <dsp:sp modelId="{A6EC5E97-1343-4444-8024-1728ECFF9550}">
      <dsp:nvSpPr>
        <dsp:cNvPr id="0" name=""/>
        <dsp:cNvSpPr/>
      </dsp:nvSpPr>
      <dsp:spPr>
        <a:xfrm>
          <a:off x="0" y="4888272"/>
          <a:ext cx="8761444" cy="802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noProof="0" dirty="0"/>
            <a:t>Prediction (fatal vs. non-fatal) possible but not highly precise</a:t>
          </a:r>
          <a:endParaRPr lang="en-US" sz="2400" kern="1200" noProof="0" dirty="0"/>
        </a:p>
      </dsp:txBody>
      <dsp:txXfrm>
        <a:off x="39155" y="4927427"/>
        <a:ext cx="8683134" cy="7237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31C25-DA5B-43A6-B66F-E7CF43A50E8C}">
      <dsp:nvSpPr>
        <dsp:cNvPr id="0" name=""/>
        <dsp:cNvSpPr/>
      </dsp:nvSpPr>
      <dsp:spPr>
        <a:xfrm>
          <a:off x="0" y="23456"/>
          <a:ext cx="1051560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noProof="0" dirty="0"/>
            <a:t>Gun Laws and Policies</a:t>
          </a:r>
          <a:endParaRPr lang="en-US" sz="2600" kern="1200" noProof="0" dirty="0"/>
        </a:p>
      </dsp:txBody>
      <dsp:txXfrm>
        <a:off x="30442" y="53898"/>
        <a:ext cx="10454716" cy="562726"/>
      </dsp:txXfrm>
    </dsp:sp>
    <dsp:sp modelId="{FBFF154E-2B07-43C8-9D1A-3964D1ECF5A4}">
      <dsp:nvSpPr>
        <dsp:cNvPr id="0" name=""/>
        <dsp:cNvSpPr/>
      </dsp:nvSpPr>
      <dsp:spPr>
        <a:xfrm>
          <a:off x="0" y="647066"/>
          <a:ext cx="1051560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Universal Background Checks (licensed dealers vs. private sellers)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Extreme Risk Protection Orders (danger to others or self – mental health, suicidal)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Regulation of Public Carry (stricter laws)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Disarm Felons and Domestic Abusers (strengthen federal law)</a:t>
          </a:r>
          <a:endParaRPr lang="en-US" sz="2000" kern="1200" noProof="0" dirty="0"/>
        </a:p>
      </dsp:txBody>
      <dsp:txXfrm>
        <a:off x="0" y="647066"/>
        <a:ext cx="10515600" cy="1372410"/>
      </dsp:txXfrm>
    </dsp:sp>
    <dsp:sp modelId="{93E1D5DE-F4AD-44AD-B2FE-EA7F2F94772E}">
      <dsp:nvSpPr>
        <dsp:cNvPr id="0" name=""/>
        <dsp:cNvSpPr/>
      </dsp:nvSpPr>
      <dsp:spPr>
        <a:xfrm>
          <a:off x="0" y="2019476"/>
          <a:ext cx="10515600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noProof="0" dirty="0"/>
            <a:t>Community-Based Solutions</a:t>
          </a:r>
          <a:endParaRPr lang="en-US" sz="2600" kern="1200" noProof="0" dirty="0"/>
        </a:p>
      </dsp:txBody>
      <dsp:txXfrm>
        <a:off x="30442" y="2049918"/>
        <a:ext cx="10454716" cy="562726"/>
      </dsp:txXfrm>
    </dsp:sp>
    <dsp:sp modelId="{20F23D6D-6F56-4DA3-99FC-DAA202639C07}">
      <dsp:nvSpPr>
        <dsp:cNvPr id="0" name=""/>
        <dsp:cNvSpPr/>
      </dsp:nvSpPr>
      <dsp:spPr>
        <a:xfrm>
          <a:off x="0" y="2643086"/>
          <a:ext cx="10515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Community Violence Intervention (programs supported and funded)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Mental Health Support (services and resources)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Community Engagement (Planning and implementation of prevention efforts) </a:t>
          </a:r>
          <a:endParaRPr lang="en-US" sz="2000" kern="1200" noProof="0" dirty="0"/>
        </a:p>
      </dsp:txBody>
      <dsp:txXfrm>
        <a:off x="0" y="2643086"/>
        <a:ext cx="10515600" cy="1049490"/>
      </dsp:txXfrm>
    </dsp:sp>
    <dsp:sp modelId="{ED03898D-0004-450C-A4AD-9C9EFC05167D}">
      <dsp:nvSpPr>
        <dsp:cNvPr id="0" name=""/>
        <dsp:cNvSpPr/>
      </dsp:nvSpPr>
      <dsp:spPr>
        <a:xfrm>
          <a:off x="0" y="3692576"/>
          <a:ext cx="10515600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noProof="0" dirty="0"/>
            <a:t>Systemic and Research Approaches</a:t>
          </a:r>
          <a:endParaRPr lang="en-US" sz="2600" kern="1200" noProof="0" dirty="0"/>
        </a:p>
      </dsp:txBody>
      <dsp:txXfrm>
        <a:off x="30442" y="3723018"/>
        <a:ext cx="10454716" cy="562726"/>
      </dsp:txXfrm>
    </dsp:sp>
    <dsp:sp modelId="{EC466889-AC34-447A-BD89-B21B282037FF}">
      <dsp:nvSpPr>
        <dsp:cNvPr id="0" name=""/>
        <dsp:cNvSpPr/>
      </dsp:nvSpPr>
      <dsp:spPr>
        <a:xfrm>
          <a:off x="0" y="4316186"/>
          <a:ext cx="10515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Fund Research (understand causes and develop solutions)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Address Social Determinants (e.g. poverty, lack of opportunity)</a:t>
          </a:r>
          <a:endParaRPr lang="en-US" sz="200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noProof="0" dirty="0"/>
            <a:t>Data Collection and Sharing (assess effectiveness of strategies)</a:t>
          </a:r>
          <a:endParaRPr lang="en-US" sz="2000" kern="1200" noProof="0" dirty="0"/>
        </a:p>
      </dsp:txBody>
      <dsp:txXfrm>
        <a:off x="0" y="4316186"/>
        <a:ext cx="10515600" cy="104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3954A-8C9F-4112-9EDA-13A93653C76D}" type="datetimeFigureOut">
              <a:rPr lang="de-DE" smtClean="0"/>
              <a:t>05.09.2025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4785-ADEE-4A0E-B518-8135A82ACFC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15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658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060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97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032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83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08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579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842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193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063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298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40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88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10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206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53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9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4785-ADEE-4A0E-B518-8135A82ACFC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29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CF3FF-A40B-4550-8865-2B2AFB2EB0A2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2E3E-1EB5-4979-B385-80795DA7F62D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06F0-644F-468A-9529-903069862A94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4082A-908E-482B-BE3C-344E0EB722A2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AE82F-63D5-47F4-90DB-EF0D91603DB3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8EAD-8C54-4269-9BEE-83D528023354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4DA6-53CC-490E-B8BF-B9CECE1EBC30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36C4-DE5F-4207-9233-A341BB84A46B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5CE3-9FE1-426C-AFD4-0FF93879A418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289DD-AB8C-43BE-AD46-6E961F1D417E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88D99-BD37-4D14-91B5-4F88147249D5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6395-0C6A-407A-B7A2-D1DBE95640C0}" type="datetime1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severe_incidents_hover_chart_ordered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gun_violence_interactive_map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nhaltsplatzhalter 6" descr="Ein Bild, das Text, Waffe, Schusswaffe, Fernwaffe enthält.">
            <a:extLst>
              <a:ext uri="{FF2B5EF4-FFF2-40B4-BE49-F238E27FC236}">
                <a16:creationId xmlns:a16="http://schemas.microsoft.com/office/drawing/2014/main" id="{D05D5199-A115-94B2-B730-85562297E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865" y="457200"/>
            <a:ext cx="8904269" cy="5943600"/>
          </a:xfrm>
          <a:prstGeom prst="rect">
            <a:avLst/>
          </a:prstGeom>
        </p:spPr>
      </p:pic>
      <p:sp>
        <p:nvSpPr>
          <p:cNvPr id="5" name="AutoShape 2" descr="Generated image">
            <a:extLst>
              <a:ext uri="{FF2B5EF4-FFF2-40B4-BE49-F238E27FC236}">
                <a16:creationId xmlns:a16="http://schemas.microsoft.com/office/drawing/2014/main" id="{6CDAFA26-02B5-E7E9-5EFC-F8A00CDF16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761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11E689-43F7-83D7-3249-810E4275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356351"/>
            <a:ext cx="457200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t>10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B6B0E6-116F-C6EE-269C-337B12E0D7DF}"/>
              </a:ext>
            </a:extLst>
          </p:cNvPr>
          <p:cNvSpPr txBox="1"/>
          <p:nvPr/>
        </p:nvSpPr>
        <p:spPr>
          <a:xfrm>
            <a:off x="4764769" y="17828"/>
            <a:ext cx="265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0" dirty="0"/>
              <a:t>Distributions</a:t>
            </a:r>
          </a:p>
        </p:txBody>
      </p:sp>
      <p:pic>
        <p:nvPicPr>
          <p:cNvPr id="6" name="Grafik 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7BD03E9A-ED3B-8070-7D00-55D8E09B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67" y="693035"/>
            <a:ext cx="9398523" cy="58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Screenshot, Reihe, Zahl enthält.">
            <a:extLst>
              <a:ext uri="{FF2B5EF4-FFF2-40B4-BE49-F238E27FC236}">
                <a16:creationId xmlns:a16="http://schemas.microsoft.com/office/drawing/2014/main" id="{A33BCC80-F8B1-052C-C011-E076E3D6A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313" y="655640"/>
            <a:ext cx="9398523" cy="53680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4D006D-FABE-2E13-E877-71227C8A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8366" y="6356351"/>
            <a:ext cx="418288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t>11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hlinkClick r:id="rId4" action="ppaction://hlinkfile"/>
            <a:extLst>
              <a:ext uri="{FF2B5EF4-FFF2-40B4-BE49-F238E27FC236}">
                <a16:creationId xmlns:a16="http://schemas.microsoft.com/office/drawing/2014/main" id="{A77B2F39-D59A-A04D-23AD-99123A437DCF}"/>
              </a:ext>
            </a:extLst>
          </p:cNvPr>
          <p:cNvSpPr/>
          <p:nvPr/>
        </p:nvSpPr>
        <p:spPr>
          <a:xfrm>
            <a:off x="447675" y="6155703"/>
            <a:ext cx="2686049" cy="483440"/>
          </a:xfrm>
          <a:prstGeom prst="roundRect">
            <a:avLst/>
          </a:prstGeom>
          <a:gradFill>
            <a:gsLst>
              <a:gs pos="100000">
                <a:schemeClr val="tx2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View Interactive Chart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D4C4C4-3525-A39B-7991-9F91D1D41D75}"/>
              </a:ext>
            </a:extLst>
          </p:cNvPr>
          <p:cNvSpPr txBox="1"/>
          <p:nvPr/>
        </p:nvSpPr>
        <p:spPr>
          <a:xfrm>
            <a:off x="371895" y="76852"/>
            <a:ext cx="441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0" dirty="0"/>
              <a:t>Most Severe Incidents</a:t>
            </a:r>
          </a:p>
        </p:txBody>
      </p:sp>
    </p:spTree>
    <p:extLst>
      <p:ext uri="{BB962C8B-B14F-4D97-AF65-F5344CB8AC3E}">
        <p14:creationId xmlns:p14="http://schemas.microsoft.com/office/powerpoint/2010/main" val="9164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61" y="2221777"/>
            <a:ext cx="2668375" cy="24140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Fatal vs. Non-Fatal Incidents</a:t>
            </a:r>
            <a:b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b="1" kern="1200" noProof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nhaltsplatzhalter 5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97EC9F79-F50C-0CB6-88E5-50AD359FA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1981" y="467208"/>
            <a:ext cx="5686641" cy="592358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97D8A2-D8A9-4E01-B8FF-65CD1ED5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D3E9BAA-9505-79B9-75F5-277976E03FC3}"/>
              </a:ext>
            </a:extLst>
          </p:cNvPr>
          <p:cNvSpPr txBox="1"/>
          <p:nvPr/>
        </p:nvSpPr>
        <p:spPr>
          <a:xfrm>
            <a:off x="699713" y="449109"/>
            <a:ext cx="7063721" cy="67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Fatal vs. Non-Fatal Incidents by Year</a:t>
            </a:r>
          </a:p>
        </p:txBody>
      </p:sp>
      <p:pic>
        <p:nvPicPr>
          <p:cNvPr id="4" name="Grafik 3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F72FB263-C608-A71F-FD55-FC08C9E6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1575955"/>
            <a:ext cx="9737388" cy="512640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741556-BAFE-9DA7-F3E1-8CEEA785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6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7D6443-95FB-A4D8-43F3-F0FEF8AFA1B1}"/>
              </a:ext>
            </a:extLst>
          </p:cNvPr>
          <p:cNvSpPr txBox="1"/>
          <p:nvPr/>
        </p:nvSpPr>
        <p:spPr>
          <a:xfrm>
            <a:off x="699713" y="412825"/>
            <a:ext cx="7429143" cy="748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States by % of Fatal Incidents</a:t>
            </a:r>
          </a:p>
        </p:txBody>
      </p:sp>
      <p:pic>
        <p:nvPicPr>
          <p:cNvPr id="6" name="Grafik 5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1A9C9D98-DA67-DC0E-69CB-0DEFD550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55" y="1822348"/>
            <a:ext cx="9387191" cy="478761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14F1D7-4FAD-AD87-7757-DBBBD80C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188D94-BB47-C1A4-764B-3C13E6FD1CC2}"/>
              </a:ext>
            </a:extLst>
          </p:cNvPr>
          <p:cNvSpPr txBox="1"/>
          <p:nvPr/>
        </p:nvSpPr>
        <p:spPr>
          <a:xfrm>
            <a:off x="3048000" y="3124430"/>
            <a:ext cx="6096000" cy="60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1200" b="1" kern="100" noProof="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US" sz="1200" kern="100" noProof="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4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182" y="2643016"/>
            <a:ext cx="2166805" cy="1205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Weapons Used</a:t>
            </a:r>
          </a:p>
        </p:txBody>
      </p:sp>
      <p:pic>
        <p:nvPicPr>
          <p:cNvPr id="6" name="Inhaltsplatzhalter 5" descr="Ein Bild, das Text, Screenshot, Diagramm, Schrift enthält.">
            <a:extLst>
              <a:ext uri="{FF2B5EF4-FFF2-40B4-BE49-F238E27FC236}">
                <a16:creationId xmlns:a16="http://schemas.microsoft.com/office/drawing/2014/main" id="{60E1D15D-6647-DDBA-BF16-276CC129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4087" y="282102"/>
            <a:ext cx="6348910" cy="62451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5B50A7-211F-E08B-7F01-541F523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422" y="2790852"/>
            <a:ext cx="2319760" cy="1247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Mass Shootings</a:t>
            </a:r>
          </a:p>
        </p:txBody>
      </p:sp>
      <p:pic>
        <p:nvPicPr>
          <p:cNvPr id="6" name="Inhaltsplatzhalter 5" descr="Ein Bild, das Text, Screenshot, Diagramm, Kreis enthält.&#10;&#10;KI-generierte Inhalte können fehlerhaft sein.">
            <a:extLst>
              <a:ext uri="{FF2B5EF4-FFF2-40B4-BE49-F238E27FC236}">
                <a16:creationId xmlns:a16="http://schemas.microsoft.com/office/drawing/2014/main" id="{1E3ED25A-0876-8BF9-C5B7-9AF6A17EE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4086" y="282101"/>
            <a:ext cx="6230359" cy="626461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232347-E1A1-78E9-C790-B3988550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B763771-7C88-71FF-8639-4CC62D53977B}"/>
              </a:ext>
            </a:extLst>
          </p:cNvPr>
          <p:cNvSpPr txBox="1"/>
          <p:nvPr/>
        </p:nvSpPr>
        <p:spPr>
          <a:xfrm>
            <a:off x="721690" y="2878382"/>
            <a:ext cx="2595223" cy="1100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% of Victims Killed</a:t>
            </a:r>
          </a:p>
        </p:txBody>
      </p:sp>
      <p:pic>
        <p:nvPicPr>
          <p:cNvPr id="5" name="Grafik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06F33F92-F0F3-7A3F-28BD-882A6F7C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595" y="467208"/>
            <a:ext cx="7115413" cy="5923584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7ED86AC-F062-AC0E-0D23-08943765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Grafik 3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30E0B098-EA4F-5C07-C644-D6F6C0CC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1" y="402570"/>
            <a:ext cx="10821970" cy="461367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DBF5EB-380B-4A5B-1F5A-14ABC5CE6B59}"/>
              </a:ext>
            </a:extLst>
          </p:cNvPr>
          <p:cNvSpPr txBox="1"/>
          <p:nvPr/>
        </p:nvSpPr>
        <p:spPr>
          <a:xfrm>
            <a:off x="5029749" y="5747715"/>
            <a:ext cx="2105832" cy="586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noProof="0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DDE860-4A6A-8AB2-C8E7-C19B7653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8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FAE7DC8-F0ED-6908-2FE8-DAF21B999052}"/>
              </a:ext>
            </a:extLst>
          </p:cNvPr>
          <p:cNvSpPr txBox="1"/>
          <p:nvPr/>
        </p:nvSpPr>
        <p:spPr>
          <a:xfrm>
            <a:off x="969119" y="768322"/>
            <a:ext cx="2586135" cy="1424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 Visualization - PCA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BD20E01-D629-B9BA-A8D8-B28D1416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099" y="321547"/>
            <a:ext cx="7844210" cy="603480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5F53A3-2866-1EEC-C39E-51F6B3DD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2327" y="6356350"/>
            <a:ext cx="350982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pPr algn="l" defTabSz="914400">
                <a:spcAft>
                  <a:spcPts val="600"/>
                </a:spcAft>
              </a:pPr>
              <a:t>19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2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01D7212C-DA0B-AD56-7416-293077639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70956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695DB36-E968-790A-BE03-02BFC4C5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881" y="5895"/>
            <a:ext cx="5366237" cy="482312"/>
          </a:xfrm>
        </p:spPr>
        <p:txBody>
          <a:bodyPr>
            <a:normAutofit fontScale="90000"/>
          </a:bodyPr>
          <a:lstStyle/>
          <a:p>
            <a:r>
              <a:rPr lang="en-US" b="1" noProof="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A6A77D-E661-0DF2-25DF-43304E62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1168" y="6356351"/>
            <a:ext cx="301752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bg1"/>
                </a:solidFill>
              </a:rPr>
              <a:t>2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EA1F65-9392-464E-FA04-5D6852D96959}"/>
              </a:ext>
            </a:extLst>
          </p:cNvPr>
          <p:cNvSpPr txBox="1"/>
          <p:nvPr/>
        </p:nvSpPr>
        <p:spPr>
          <a:xfrm>
            <a:off x="1481309" y="304422"/>
            <a:ext cx="9229378" cy="965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 Comparison : Avg. Incidents and Victims</a:t>
            </a:r>
          </a:p>
        </p:txBody>
      </p:sp>
      <p:pic>
        <p:nvPicPr>
          <p:cNvPr id="5" name="Picture 1" descr="image.png">
            <a:extLst>
              <a:ext uri="{FF2B5EF4-FFF2-40B4-BE49-F238E27FC236}">
                <a16:creationId xmlns:a16="http://schemas.microsoft.com/office/drawing/2014/main" id="{C005E83A-9B27-1981-F970-40ECECE3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45" y="1662544"/>
            <a:ext cx="8672946" cy="4987901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4858DD7-D093-6A62-4802-56AD0A54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3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FAE039E-C97B-8FBD-320F-288B696E072D}"/>
              </a:ext>
            </a:extLst>
          </p:cNvPr>
          <p:cNvSpPr txBox="1"/>
          <p:nvPr/>
        </p:nvSpPr>
        <p:spPr>
          <a:xfrm>
            <a:off x="853545" y="5727951"/>
            <a:ext cx="10461464" cy="699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 Comparison: Avg. Victims/Incident and % Fatal</a:t>
            </a:r>
          </a:p>
        </p:txBody>
      </p:sp>
      <p:pic>
        <p:nvPicPr>
          <p:cNvPr id="4" name="Grafik 3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60594B1A-21CB-4324-0A8F-48E3EAB8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1" y="205990"/>
            <a:ext cx="9375112" cy="506126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CF58FD3-B156-5BB4-C3A1-C5367577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1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720513-193A-CEF5-6A32-C5942C8EAE55}"/>
              </a:ext>
            </a:extLst>
          </p:cNvPr>
          <p:cNvSpPr txBox="1"/>
          <p:nvPr/>
        </p:nvSpPr>
        <p:spPr>
          <a:xfrm>
            <a:off x="699714" y="407791"/>
            <a:ext cx="3077960" cy="758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 Profiles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885628-5C3B-6518-F618-748201AC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D87B0D-CC40-A021-93C8-C7AE458ADF58}"/>
              </a:ext>
            </a:extLst>
          </p:cNvPr>
          <p:cNvSpPr txBox="1"/>
          <p:nvPr/>
        </p:nvSpPr>
        <p:spPr>
          <a:xfrm>
            <a:off x="1727200" y="1764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noProof="0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04A8EA0-6483-660F-326E-3CB45EB6D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27298"/>
              </p:ext>
            </p:extLst>
          </p:nvPr>
        </p:nvGraphicFramePr>
        <p:xfrm>
          <a:off x="1084808" y="1948811"/>
          <a:ext cx="9952648" cy="447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320">
                  <a:extLst>
                    <a:ext uri="{9D8B030D-6E8A-4147-A177-3AD203B41FA5}">
                      <a16:colId xmlns:a16="http://schemas.microsoft.com/office/drawing/2014/main" val="489257162"/>
                    </a:ext>
                  </a:extLst>
                </a:gridCol>
                <a:gridCol w="1685916">
                  <a:extLst>
                    <a:ext uri="{9D8B030D-6E8A-4147-A177-3AD203B41FA5}">
                      <a16:colId xmlns:a16="http://schemas.microsoft.com/office/drawing/2014/main" val="3059231201"/>
                    </a:ext>
                  </a:extLst>
                </a:gridCol>
                <a:gridCol w="1139281">
                  <a:extLst>
                    <a:ext uri="{9D8B030D-6E8A-4147-A177-3AD203B41FA5}">
                      <a16:colId xmlns:a16="http://schemas.microsoft.com/office/drawing/2014/main" val="260565191"/>
                    </a:ext>
                  </a:extLst>
                </a:gridCol>
                <a:gridCol w="1139281">
                  <a:extLst>
                    <a:ext uri="{9D8B030D-6E8A-4147-A177-3AD203B41FA5}">
                      <a16:colId xmlns:a16="http://schemas.microsoft.com/office/drawing/2014/main" val="738878360"/>
                    </a:ext>
                  </a:extLst>
                </a:gridCol>
                <a:gridCol w="1394483">
                  <a:extLst>
                    <a:ext uri="{9D8B030D-6E8A-4147-A177-3AD203B41FA5}">
                      <a16:colId xmlns:a16="http://schemas.microsoft.com/office/drawing/2014/main" val="1202681372"/>
                    </a:ext>
                  </a:extLst>
                </a:gridCol>
                <a:gridCol w="934065">
                  <a:extLst>
                    <a:ext uri="{9D8B030D-6E8A-4147-A177-3AD203B41FA5}">
                      <a16:colId xmlns:a16="http://schemas.microsoft.com/office/drawing/2014/main" val="2053632176"/>
                    </a:ext>
                  </a:extLst>
                </a:gridCol>
                <a:gridCol w="2740302">
                  <a:extLst>
                    <a:ext uri="{9D8B030D-6E8A-4147-A177-3AD203B41FA5}">
                      <a16:colId xmlns:a16="http://schemas.microsoft.com/office/drawing/2014/main" val="4275770960"/>
                    </a:ext>
                  </a:extLst>
                </a:gridCol>
              </a:tblGrid>
              <a:tr h="915252"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Cluster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Label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Avg. Incidents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Avg. Victims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Avg. Victims /Incident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% Fatal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Definition</a:t>
                      </a:r>
                    </a:p>
                  </a:txBody>
                  <a:tcPr marL="87987" marR="87987" marT="43994" marB="43994"/>
                </a:tc>
                <a:extLst>
                  <a:ext uri="{0D108BD9-81ED-4DB2-BD59-A6C34878D82A}">
                    <a16:rowId xmlns:a16="http://schemas.microsoft.com/office/drawing/2014/main" val="2238165269"/>
                  </a:ext>
                </a:extLst>
              </a:tr>
              <a:tr h="1049655"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High-Incidence, Moderate-Fatality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2,894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1,887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0.62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20%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High frequency and number of victims; moderate fatality rate.</a:t>
                      </a:r>
                    </a:p>
                  </a:txBody>
                  <a:tcPr marL="87987" marR="87987" marT="43994" marB="43994"/>
                </a:tc>
                <a:extLst>
                  <a:ext uri="{0D108BD9-81ED-4DB2-BD59-A6C34878D82A}">
                    <a16:rowId xmlns:a16="http://schemas.microsoft.com/office/drawing/2014/main" val="1491745504"/>
                  </a:ext>
                </a:extLst>
              </a:tr>
              <a:tr h="1214043"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Low-Incidence, Low-Fatality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1,529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624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0.38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10%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Safest states; fewer incidents and lowest fatality per incident.</a:t>
                      </a:r>
                    </a:p>
                  </a:txBody>
                  <a:tcPr marL="87987" marR="87987" marT="43994" marB="43994"/>
                </a:tc>
                <a:extLst>
                  <a:ext uri="{0D108BD9-81ED-4DB2-BD59-A6C34878D82A}">
                    <a16:rowId xmlns:a16="http://schemas.microsoft.com/office/drawing/2014/main" val="1964569462"/>
                  </a:ext>
                </a:extLst>
              </a:tr>
              <a:tr h="1293091"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Very High-Incidence, High-Fatality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7,862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6,480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0.84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26%</a:t>
                      </a:r>
                    </a:p>
                  </a:txBody>
                  <a:tcPr marL="87987" marR="87987" marT="43994" marB="43994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0000"/>
                          </a:solidFill>
                        </a:rPr>
                        <a:t>Most violent states overall; frequent and deadly events with the most victims and highest fatality rate.</a:t>
                      </a:r>
                    </a:p>
                  </a:txBody>
                  <a:tcPr marL="87987" marR="87987" marT="43994" marB="43994"/>
                </a:tc>
                <a:extLst>
                  <a:ext uri="{0D108BD9-81ED-4DB2-BD59-A6C34878D82A}">
                    <a16:rowId xmlns:a16="http://schemas.microsoft.com/office/drawing/2014/main" val="226564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9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4B03069-3F67-F80E-AD33-23AC3775D6FF}"/>
              </a:ext>
            </a:extLst>
          </p:cNvPr>
          <p:cNvSpPr txBox="1"/>
          <p:nvPr/>
        </p:nvSpPr>
        <p:spPr>
          <a:xfrm>
            <a:off x="1297827" y="409182"/>
            <a:ext cx="5396287" cy="749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Gun Violence across the US </a:t>
            </a:r>
          </a:p>
        </p:txBody>
      </p:sp>
      <p:sp>
        <p:nvSpPr>
          <p:cNvPr id="7" name="Rechteck: abgerundete Ecken 6">
            <a:hlinkClick r:id="rId3" action="ppaction://hlinkfile"/>
            <a:extLst>
              <a:ext uri="{FF2B5EF4-FFF2-40B4-BE49-F238E27FC236}">
                <a16:creationId xmlns:a16="http://schemas.microsoft.com/office/drawing/2014/main" id="{60FB41C8-8887-4C44-A1EB-7B15B8FCB325}"/>
              </a:ext>
            </a:extLst>
          </p:cNvPr>
          <p:cNvSpPr/>
          <p:nvPr/>
        </p:nvSpPr>
        <p:spPr>
          <a:xfrm>
            <a:off x="8572500" y="439546"/>
            <a:ext cx="2919788" cy="8248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 noProof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View Interactive Version</a:t>
            </a:r>
          </a:p>
        </p:txBody>
      </p:sp>
      <p:pic>
        <p:nvPicPr>
          <p:cNvPr id="6" name="Grafik 5" descr="Ein Bild, das Karte, Diagramm, Text enthält.">
            <a:extLst>
              <a:ext uri="{FF2B5EF4-FFF2-40B4-BE49-F238E27FC236}">
                <a16:creationId xmlns:a16="http://schemas.microsoft.com/office/drawing/2014/main" id="{CA5D4121-598F-5D26-A705-FCAD50AF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21" y="1703988"/>
            <a:ext cx="9375111" cy="499826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9785920-5F42-4A76-BC28-55BC4057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0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33" y="2337286"/>
            <a:ext cx="2120145" cy="2203703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b="1" noProof="0" dirty="0">
                <a:solidFill>
                  <a:srgbClr val="FFFFFF"/>
                </a:solidFill>
              </a:rPr>
              <a:t>Predictive Modeling</a:t>
            </a:r>
            <a:br>
              <a:rPr lang="en-US" sz="4000" b="1" noProof="0" dirty="0">
                <a:solidFill>
                  <a:srgbClr val="FFFFFF"/>
                </a:solidFill>
              </a:rPr>
            </a:br>
            <a:endParaRPr lang="en-US" sz="4000" b="1" noProof="0" dirty="0">
              <a:solidFill>
                <a:srgbClr val="FFFF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E3A75D-5E5C-1812-79DA-2609F702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5C08AE3-E09F-F3C8-B5D8-1B9F38915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228190"/>
              </p:ext>
            </p:extLst>
          </p:nvPr>
        </p:nvGraphicFramePr>
        <p:xfrm>
          <a:off x="4487452" y="365760"/>
          <a:ext cx="7084434" cy="6089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4" name="Grafik 3" descr="Ein Bild, das Reihe, Text, Diagramm enthält.&#10;&#10;KI-generierte Inhalte können fehlerhaft sein.">
            <a:extLst>
              <a:ext uri="{FF2B5EF4-FFF2-40B4-BE49-F238E27FC236}">
                <a16:creationId xmlns:a16="http://schemas.microsoft.com/office/drawing/2014/main" id="{66335FFF-A88C-BEF3-0FB8-6877D64F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30" y="456986"/>
            <a:ext cx="7160963" cy="59436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B5967E0-F19B-8DB2-F4F4-866D0BEF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7BCF26-B542-1593-E597-82A4EAE9BAB4}"/>
              </a:ext>
            </a:extLst>
          </p:cNvPr>
          <p:cNvSpPr txBox="1"/>
          <p:nvPr/>
        </p:nvSpPr>
        <p:spPr>
          <a:xfrm>
            <a:off x="9539646" y="2610673"/>
            <a:ext cx="16935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ROC </a:t>
            </a:r>
            <a:r>
              <a:rPr lang="de-DE" sz="3200" b="1" dirty="0" err="1">
                <a:solidFill>
                  <a:schemeClr val="bg1"/>
                </a:solidFill>
              </a:rPr>
              <a:t>Curve</a:t>
            </a:r>
            <a:r>
              <a:rPr lang="de-DE" sz="3200" b="1" dirty="0">
                <a:solidFill>
                  <a:schemeClr val="bg1"/>
                </a:solidFill>
              </a:rPr>
              <a:t> -</a:t>
            </a:r>
          </a:p>
          <a:p>
            <a:r>
              <a:rPr lang="de-DE" sz="3200" b="1" dirty="0">
                <a:solidFill>
                  <a:schemeClr val="bg1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86420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480" y="5796279"/>
            <a:ext cx="3604377" cy="562063"/>
          </a:xfrm>
        </p:spPr>
        <p:txBody>
          <a:bodyPr>
            <a:normAutofit fontScale="90000"/>
          </a:bodyPr>
          <a:lstStyle/>
          <a:p>
            <a:r>
              <a:rPr lang="en-US" sz="4000" b="1" noProof="0" dirty="0">
                <a:solidFill>
                  <a:srgbClr val="FFFFFF"/>
                </a:solidFill>
              </a:rPr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 noProof="0" dirty="0"/>
          </a:p>
          <a:p>
            <a:endParaRPr lang="en-US" sz="20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A099C2-761B-277F-E344-CD65DD12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29D3CB3-4833-F806-90F8-FD2CFA3B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47015"/>
              </p:ext>
            </p:extLst>
          </p:nvPr>
        </p:nvGraphicFramePr>
        <p:xfrm>
          <a:off x="1396722" y="391886"/>
          <a:ext cx="9355013" cy="45612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0068">
                  <a:extLst>
                    <a:ext uri="{9D8B030D-6E8A-4147-A177-3AD203B41FA5}">
                      <a16:colId xmlns:a16="http://schemas.microsoft.com/office/drawing/2014/main" val="279952090"/>
                    </a:ext>
                  </a:extLst>
                </a:gridCol>
                <a:gridCol w="1892467">
                  <a:extLst>
                    <a:ext uri="{9D8B030D-6E8A-4147-A177-3AD203B41FA5}">
                      <a16:colId xmlns:a16="http://schemas.microsoft.com/office/drawing/2014/main" val="1684852310"/>
                    </a:ext>
                  </a:extLst>
                </a:gridCol>
                <a:gridCol w="1391626">
                  <a:extLst>
                    <a:ext uri="{9D8B030D-6E8A-4147-A177-3AD203B41FA5}">
                      <a16:colId xmlns:a16="http://schemas.microsoft.com/office/drawing/2014/main" val="1589184337"/>
                    </a:ext>
                  </a:extLst>
                </a:gridCol>
                <a:gridCol w="1803032">
                  <a:extLst>
                    <a:ext uri="{9D8B030D-6E8A-4147-A177-3AD203B41FA5}">
                      <a16:colId xmlns:a16="http://schemas.microsoft.com/office/drawing/2014/main" val="3054433587"/>
                    </a:ext>
                  </a:extLst>
                </a:gridCol>
                <a:gridCol w="1677820">
                  <a:extLst>
                    <a:ext uri="{9D8B030D-6E8A-4147-A177-3AD203B41FA5}">
                      <a16:colId xmlns:a16="http://schemas.microsoft.com/office/drawing/2014/main" val="2495205238"/>
                    </a:ext>
                  </a:extLst>
                </a:gridCol>
              </a:tblGrid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Class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Precision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Recall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F1 Score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Support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2143142908"/>
                  </a:ext>
                </a:extLst>
              </a:tr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Non-Fatal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0.90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0.73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0.80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21,805</a:t>
                      </a:r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2714796548"/>
                  </a:ext>
                </a:extLst>
              </a:tr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Fatal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0.43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0.71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0.53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6,241</a:t>
                      </a:r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378799743"/>
                  </a:ext>
                </a:extLst>
              </a:tr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Accuracy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—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—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0.72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28,046</a:t>
                      </a:r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1031732563"/>
                  </a:ext>
                </a:extLst>
              </a:tr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Macro Avg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0.66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0.72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0.67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28,046</a:t>
                      </a:r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4104756082"/>
                  </a:ext>
                </a:extLst>
              </a:tr>
              <a:tr h="760216">
                <a:tc>
                  <a:txBody>
                    <a:bodyPr/>
                    <a:lstStyle/>
                    <a:p>
                      <a:r>
                        <a:rPr lang="en-US" sz="2200" b="1" noProof="0" dirty="0"/>
                        <a:t>Weighted Avg</a:t>
                      </a:r>
                      <a:endParaRPr lang="en-US" sz="2200" noProof="0" dirty="0"/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0.79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0.72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0.74</a:t>
                      </a:r>
                    </a:p>
                  </a:txBody>
                  <a:tcPr marL="114422" marR="114422" marT="57211" marB="57211" anchor="ctr"/>
                </a:tc>
                <a:tc>
                  <a:txBody>
                    <a:bodyPr/>
                    <a:lstStyle/>
                    <a:p>
                      <a:r>
                        <a:rPr lang="en-US" sz="2200" noProof="0" dirty="0"/>
                        <a:t>28,046</a:t>
                      </a:r>
                    </a:p>
                  </a:txBody>
                  <a:tcPr marL="114422" marR="114422" marT="57211" marB="57211" anchor="ctr"/>
                </a:tc>
                <a:extLst>
                  <a:ext uri="{0D108BD9-81ED-4DB2-BD59-A6C34878D82A}">
                    <a16:rowId xmlns:a16="http://schemas.microsoft.com/office/drawing/2014/main" val="20299377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79" y="2879640"/>
            <a:ext cx="2461846" cy="10936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</a:t>
            </a:r>
          </a:p>
        </p:txBody>
      </p:sp>
      <p:pic>
        <p:nvPicPr>
          <p:cNvPr id="5" name="Inhaltsplatzhalter 5" descr="Ein Bild, das Text, Screenshot, Reihe, Diagramm enthält.">
            <a:extLst>
              <a:ext uri="{FF2B5EF4-FFF2-40B4-BE49-F238E27FC236}">
                <a16:creationId xmlns:a16="http://schemas.microsoft.com/office/drawing/2014/main" id="{53562F30-2F35-A5AF-2C5A-39B88726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0741" y="763675"/>
            <a:ext cx="7973207" cy="532562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BED42-BBA1-C12B-2E55-B99F4C1D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&amp;quot;&amp;quot;">
            <a:extLst>
              <a:ext uri="{FF2B5EF4-FFF2-40B4-BE49-F238E27FC236}">
                <a16:creationId xmlns:a16="http://schemas.microsoft.com/office/drawing/2014/main" id="{304C1F09-79BE-E4BE-B07F-8A3471C2BE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6B1D0-2A1F-84AB-6567-EF51C9AC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992" y="6356351"/>
            <a:ext cx="452672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bg1"/>
                </a:solidFill>
              </a:rPr>
              <a:t>28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graphicFrame>
        <p:nvGraphicFramePr>
          <p:cNvPr id="4100" name="Textfeld 5">
            <a:extLst>
              <a:ext uri="{FF2B5EF4-FFF2-40B4-BE49-F238E27FC236}">
                <a16:creationId xmlns:a16="http://schemas.microsoft.com/office/drawing/2014/main" id="{B5768F81-FFA0-F1C4-436D-EC38E735D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333644"/>
              </p:ext>
            </p:extLst>
          </p:nvPr>
        </p:nvGraphicFramePr>
        <p:xfrm>
          <a:off x="1800809" y="1138336"/>
          <a:ext cx="8761444" cy="5693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27837EE-843B-24C6-9D5F-62EB729F2571}"/>
              </a:ext>
            </a:extLst>
          </p:cNvPr>
          <p:cNvGrpSpPr/>
          <p:nvPr/>
        </p:nvGrpSpPr>
        <p:grpSpPr>
          <a:xfrm>
            <a:off x="1800809" y="26469"/>
            <a:ext cx="8761444" cy="1111868"/>
            <a:chOff x="0" y="2833"/>
            <a:chExt cx="8761444" cy="802089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D092149-AA2A-6206-07F0-8F424A372119}"/>
                </a:ext>
              </a:extLst>
            </p:cNvPr>
            <p:cNvSpPr/>
            <p:nvPr/>
          </p:nvSpPr>
          <p:spPr>
            <a:xfrm>
              <a:off x="0" y="2833"/>
              <a:ext cx="8761444" cy="80208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15" name="Rechteck: abgerundete Ecken 4">
              <a:extLst>
                <a:ext uri="{FF2B5EF4-FFF2-40B4-BE49-F238E27FC236}">
                  <a16:creationId xmlns:a16="http://schemas.microsoft.com/office/drawing/2014/main" id="{E68E63F0-2DD7-95C1-F0BD-F132A138A95A}"/>
                </a:ext>
              </a:extLst>
            </p:cNvPr>
            <p:cNvSpPr txBox="1"/>
            <p:nvPr/>
          </p:nvSpPr>
          <p:spPr>
            <a:xfrm>
              <a:off x="39155" y="41988"/>
              <a:ext cx="8683134" cy="7237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noProof="0" dirty="0"/>
                <a:t>Conclusions</a:t>
              </a:r>
              <a:endParaRPr lang="en-US" sz="36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2257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, Buch, monochrom, Poster enthält.">
            <a:extLst>
              <a:ext uri="{FF2B5EF4-FFF2-40B4-BE49-F238E27FC236}">
                <a16:creationId xmlns:a16="http://schemas.microsoft.com/office/drawing/2014/main" id="{4539CC93-D400-4F13-6570-52479EEB7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4336609" cy="6858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84C26D-79D4-54B8-5AA4-E6D9D803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5349" y="6356351"/>
            <a:ext cx="606583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t>29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97E9CD0-2CCA-14E7-E80C-82B80892682A}"/>
              </a:ext>
            </a:extLst>
          </p:cNvPr>
          <p:cNvGrpSpPr/>
          <p:nvPr/>
        </p:nvGrpSpPr>
        <p:grpSpPr>
          <a:xfrm>
            <a:off x="4710154" y="868693"/>
            <a:ext cx="7287710" cy="2797960"/>
            <a:chOff x="0" y="427118"/>
            <a:chExt cx="7287710" cy="329310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D9E038-CFB5-10BC-032E-30C5849E0421}"/>
                </a:ext>
              </a:extLst>
            </p:cNvPr>
            <p:cNvSpPr/>
            <p:nvPr/>
          </p:nvSpPr>
          <p:spPr>
            <a:xfrm>
              <a:off x="0" y="427118"/>
              <a:ext cx="7287710" cy="3293104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EE27E7B-1BB6-002F-01A8-9E99B1FB0E41}"/>
                </a:ext>
              </a:extLst>
            </p:cNvPr>
            <p:cNvSpPr txBox="1"/>
            <p:nvPr/>
          </p:nvSpPr>
          <p:spPr>
            <a:xfrm>
              <a:off x="0" y="427118"/>
              <a:ext cx="7287710" cy="3293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5607" tIns="458216" rIns="565607" bIns="156464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No demographics, income, or law/policy variables</a:t>
              </a:r>
              <a:endParaRPr lang="en-US" sz="2200" kern="1200" noProof="0" dirty="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No time to research legislative districts</a:t>
              </a:r>
              <a:endParaRPr lang="en-US" sz="2200" kern="1200" noProof="0" dirty="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Gun origin data (stolen, legal) often missing</a:t>
              </a:r>
              <a:endParaRPr lang="en-US" sz="2200" kern="1200" noProof="0" dirty="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Type of violence (e.g. domestic, gang-related) incomplete</a:t>
              </a:r>
              <a:endParaRPr lang="en-US" sz="2200" kern="1200" noProof="0" dirty="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Type of location (school, nightclub, etc.) missing</a:t>
              </a:r>
              <a:endParaRPr lang="en-US" sz="2200" kern="1200" noProof="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6A6FD94-C441-5C1D-562E-A8EC151042D1}"/>
              </a:ext>
            </a:extLst>
          </p:cNvPr>
          <p:cNvGrpSpPr/>
          <p:nvPr/>
        </p:nvGrpSpPr>
        <p:grpSpPr>
          <a:xfrm>
            <a:off x="5074539" y="496837"/>
            <a:ext cx="5101397" cy="649440"/>
            <a:chOff x="364385" y="55262"/>
            <a:chExt cx="5101397" cy="64944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89D6A43-60D7-AED4-DF0B-3DF0C4DD3130}"/>
                </a:ext>
              </a:extLst>
            </p:cNvPr>
            <p:cNvSpPr/>
            <p:nvPr/>
          </p:nvSpPr>
          <p:spPr>
            <a:xfrm>
              <a:off x="364385" y="55262"/>
              <a:ext cx="5101397" cy="64944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19" name="Rechteck: abgerundete Ecken 6">
              <a:extLst>
                <a:ext uri="{FF2B5EF4-FFF2-40B4-BE49-F238E27FC236}">
                  <a16:creationId xmlns:a16="http://schemas.microsoft.com/office/drawing/2014/main" id="{396324A6-31B4-F719-BA54-9D06D82C2B92}"/>
                </a:ext>
              </a:extLst>
            </p:cNvPr>
            <p:cNvSpPr txBox="1"/>
            <p:nvPr/>
          </p:nvSpPr>
          <p:spPr>
            <a:xfrm>
              <a:off x="396088" y="86965"/>
              <a:ext cx="5037991" cy="5860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821" tIns="0" rIns="192821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noProof="0" dirty="0">
                  <a:solidFill>
                    <a:schemeClr val="tx1"/>
                  </a:solidFill>
                </a:rPr>
                <a:t>Limitations:</a:t>
              </a:r>
              <a:endParaRPr lang="en-US" sz="2200" kern="1200" noProof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D94CD6D-6C01-B4D3-0500-2B561575E82B}"/>
              </a:ext>
            </a:extLst>
          </p:cNvPr>
          <p:cNvGrpSpPr/>
          <p:nvPr/>
        </p:nvGrpSpPr>
        <p:grpSpPr>
          <a:xfrm>
            <a:off x="4710154" y="4593921"/>
            <a:ext cx="7287710" cy="1282049"/>
            <a:chOff x="0" y="4152346"/>
            <a:chExt cx="7287710" cy="1282049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3B0D966-2736-9EEC-CDCF-7C154D54334E}"/>
                </a:ext>
              </a:extLst>
            </p:cNvPr>
            <p:cNvSpPr/>
            <p:nvPr/>
          </p:nvSpPr>
          <p:spPr>
            <a:xfrm>
              <a:off x="0" y="4152346"/>
              <a:ext cx="7287710" cy="1282049"/>
            </a:xfrm>
            <a:prstGeom prst="rect">
              <a:avLst/>
            </a:pr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0EC9A57-1F4A-EF1D-AB43-39486F76AB98}"/>
                </a:ext>
              </a:extLst>
            </p:cNvPr>
            <p:cNvSpPr txBox="1"/>
            <p:nvPr/>
          </p:nvSpPr>
          <p:spPr>
            <a:xfrm>
              <a:off x="0" y="4152346"/>
              <a:ext cx="7287710" cy="12820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5607" tIns="458216" rIns="565607" bIns="156464" numCol="1" spcCol="1270" anchor="t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Merge with other datasets (e.g. census data)</a:t>
              </a:r>
              <a:endParaRPr lang="en-US" sz="2200" kern="1200" noProof="0" dirty="0"/>
            </a:p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b="1" kern="1200" noProof="0" dirty="0"/>
                <a:t>Expand with newer data (Full year 2018 – present)</a:t>
              </a:r>
              <a:endParaRPr lang="en-US" sz="2200" kern="1200" noProof="0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BC892FE-74DD-755B-039F-F22EF9B8734E}"/>
              </a:ext>
            </a:extLst>
          </p:cNvPr>
          <p:cNvGrpSpPr/>
          <p:nvPr/>
        </p:nvGrpSpPr>
        <p:grpSpPr>
          <a:xfrm>
            <a:off x="5074539" y="4233462"/>
            <a:ext cx="5101397" cy="649440"/>
            <a:chOff x="364385" y="3791887"/>
            <a:chExt cx="5101397" cy="649440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4A18996-F141-74CA-EC64-0E14A6AC40B2}"/>
                </a:ext>
              </a:extLst>
            </p:cNvPr>
            <p:cNvSpPr/>
            <p:nvPr/>
          </p:nvSpPr>
          <p:spPr>
            <a:xfrm>
              <a:off x="364385" y="3791887"/>
              <a:ext cx="5101397" cy="64944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noProof="0" dirty="0"/>
            </a:p>
          </p:txBody>
        </p:sp>
        <p:sp>
          <p:nvSpPr>
            <p:cNvPr id="15" name="Rechteck: abgerundete Ecken 10">
              <a:extLst>
                <a:ext uri="{FF2B5EF4-FFF2-40B4-BE49-F238E27FC236}">
                  <a16:creationId xmlns:a16="http://schemas.microsoft.com/office/drawing/2014/main" id="{4D9F4283-F6FC-C08C-47F9-7AA331BA5035}"/>
                </a:ext>
              </a:extLst>
            </p:cNvPr>
            <p:cNvSpPr txBox="1"/>
            <p:nvPr/>
          </p:nvSpPr>
          <p:spPr>
            <a:xfrm>
              <a:off x="396088" y="3823590"/>
              <a:ext cx="5037991" cy="5860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821" tIns="0" rIns="192821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noProof="0" dirty="0">
                  <a:solidFill>
                    <a:schemeClr val="tx1"/>
                  </a:solidFill>
                </a:rPr>
                <a:t>Future work: </a:t>
              </a:r>
              <a:endParaRPr lang="en-US" sz="2200" kern="1200" noProof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7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Berg, Baum, Himmel enthält.&#10;&#10;KI-generierte Inhalte können fehlerhaft sein.">
            <a:extLst>
              <a:ext uri="{FF2B5EF4-FFF2-40B4-BE49-F238E27FC236}">
                <a16:creationId xmlns:a16="http://schemas.microsoft.com/office/drawing/2014/main" id="{04BFBE92-943C-414F-8DBA-F9473E0DF8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552" y="365126"/>
            <a:ext cx="7424896" cy="639710"/>
          </a:xfrm>
        </p:spPr>
        <p:txBody>
          <a:bodyPr>
            <a:normAutofit fontScale="90000"/>
          </a:bodyPr>
          <a:lstStyle/>
          <a:p>
            <a:r>
              <a:rPr lang="en-US" b="1" noProof="0" dirty="0"/>
              <a:t>Intro: What Are We Exploring?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2F3C7C-F77C-56C3-7497-E1FA7C5D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736" y="6356350"/>
            <a:ext cx="2926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C02C09-F179-3C48-71AD-B9E8BDFA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144260"/>
              </p:ext>
            </p:extLst>
          </p:nvPr>
        </p:nvGraphicFramePr>
        <p:xfrm>
          <a:off x="838200" y="1235946"/>
          <a:ext cx="10515600" cy="512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70AC5-EF6B-B3A5-BEFF-1AD9E3EF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876C3F-315A-B3E0-BEFB-3A5B5CB6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09"/>
            <a:ext cx="10515600" cy="539209"/>
          </a:xfrm>
        </p:spPr>
        <p:txBody>
          <a:bodyPr>
            <a:noAutofit/>
          </a:bodyPr>
          <a:lstStyle/>
          <a:p>
            <a:r>
              <a:rPr lang="en-US" sz="3600" b="1" noProof="0" dirty="0">
                <a:solidFill>
                  <a:srgbClr val="FFFFFF"/>
                </a:solidFill>
              </a:rPr>
              <a:t>Action Items</a:t>
            </a:r>
            <a:endParaRPr lang="en-US" sz="3600" noProof="0" dirty="0">
              <a:solidFill>
                <a:srgbClr val="FFFFFF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0D650D-AF90-34B7-51CB-87DA4887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460" y="6356350"/>
            <a:ext cx="3696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b="1" noProof="0" dirty="0">
              <a:solidFill>
                <a:srgbClr val="FFFFFF"/>
              </a:solidFill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D9BFC53E-7525-0677-32E6-404ADA69A5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996211"/>
              </p:ext>
            </p:extLst>
          </p:nvPr>
        </p:nvGraphicFramePr>
        <p:xfrm>
          <a:off x="838200" y="967217"/>
          <a:ext cx="10515600" cy="538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830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Schwarzweiß, Gebäude, Himmel, Wolke enthält.">
            <a:extLst>
              <a:ext uri="{FF2B5EF4-FFF2-40B4-BE49-F238E27FC236}">
                <a16:creationId xmlns:a16="http://schemas.microsoft.com/office/drawing/2014/main" id="{BD4F69E9-9B01-D1FA-E301-FD63609E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46"/>
            <a:ext cx="12191999" cy="684445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C424057-39E9-EC80-688A-A62EE5D8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noProof="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2400BB-A4B3-E8D9-0ADF-81CFBD2A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54" y="6356351"/>
            <a:ext cx="378069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bg1"/>
                </a:solidFill>
              </a:rPr>
              <a:t>31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83EAA7-A2B4-2522-2B97-FBC7DE2F5D61}"/>
              </a:ext>
            </a:extLst>
          </p:cNvPr>
          <p:cNvSpPr txBox="1"/>
          <p:nvPr/>
        </p:nvSpPr>
        <p:spPr>
          <a:xfrm>
            <a:off x="526473" y="4793673"/>
            <a:ext cx="350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Thank you!</a:t>
            </a:r>
          </a:p>
          <a:p>
            <a:endParaRPr lang="en-US" sz="3200" b="1" noProof="0" dirty="0">
              <a:solidFill>
                <a:schemeClr val="bg1"/>
              </a:solidFill>
            </a:endParaRPr>
          </a:p>
          <a:p>
            <a:r>
              <a:rPr lang="en-US" sz="3200" b="1" noProof="0" dirty="0">
                <a:solidFill>
                  <a:schemeClr val="bg1"/>
                </a:solidFill>
              </a:rPr>
              <a:t>Any Questions?</a:t>
            </a:r>
            <a:endParaRPr lang="en-US" sz="3200" b="1" noProof="0" dirty="0"/>
          </a:p>
        </p:txBody>
      </p:sp>
    </p:spTree>
    <p:extLst>
      <p:ext uri="{BB962C8B-B14F-4D97-AF65-F5344CB8AC3E}">
        <p14:creationId xmlns:p14="http://schemas.microsoft.com/office/powerpoint/2010/main" val="313917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248531-1698-A282-1000-7187C165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261258"/>
            <a:ext cx="4140014" cy="57352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1" noProof="0" dirty="0"/>
              <a:t>Dataset Overview</a:t>
            </a:r>
            <a:endParaRPr lang="en-US" sz="3600" noProof="0" dirty="0"/>
          </a:p>
        </p:txBody>
      </p:sp>
      <p:pic>
        <p:nvPicPr>
          <p:cNvPr id="14" name="Grafik 13" descr="Ein Bild, das Text, Screenshot, Schrift enthält.">
            <a:extLst>
              <a:ext uri="{FF2B5EF4-FFF2-40B4-BE49-F238E27FC236}">
                <a16:creationId xmlns:a16="http://schemas.microsoft.com/office/drawing/2014/main" id="{3E5D1B1B-8517-AF74-6BC8-6905E30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39041-0958-8508-8E11-68D79359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834781"/>
            <a:ext cx="4995517" cy="5521568"/>
          </a:xfrm>
        </p:spPr>
        <p:txBody>
          <a:bodyPr>
            <a:noAutofit/>
          </a:bodyPr>
          <a:lstStyle/>
          <a:p>
            <a:r>
              <a:rPr lang="en-US" sz="2800" b="1" noProof="0" dirty="0"/>
              <a:t>Source: Gun Violence Data Hub</a:t>
            </a:r>
          </a:p>
          <a:p>
            <a:r>
              <a:rPr lang="en-US" sz="2800" b="1" noProof="0" dirty="0"/>
              <a:t>gun-violence-data.csv</a:t>
            </a:r>
          </a:p>
          <a:p>
            <a:r>
              <a:rPr lang="en-US" sz="2800" b="1" noProof="0" dirty="0"/>
              <a:t>239,678 incidents across the U.S. between 2013-2018</a:t>
            </a:r>
          </a:p>
          <a:p>
            <a:r>
              <a:rPr lang="en-US" sz="2800" b="1" noProof="0" dirty="0"/>
              <a:t>29 columns including: </a:t>
            </a:r>
          </a:p>
          <a:p>
            <a:pPr lvl="1"/>
            <a:r>
              <a:rPr lang="en-US" sz="2400" b="1" noProof="0" dirty="0"/>
              <a:t>date </a:t>
            </a:r>
          </a:p>
          <a:p>
            <a:pPr lvl="1"/>
            <a:r>
              <a:rPr lang="en-US" sz="2400" b="1" noProof="0" dirty="0"/>
              <a:t>state and city/county </a:t>
            </a:r>
          </a:p>
          <a:p>
            <a:pPr lvl="1"/>
            <a:r>
              <a:rPr lang="en-US" sz="2400" b="1" noProof="0" dirty="0"/>
              <a:t>no# killed and/or injured </a:t>
            </a:r>
          </a:p>
          <a:p>
            <a:pPr lvl="1"/>
            <a:r>
              <a:rPr lang="en-US" sz="2400" b="1" noProof="0" dirty="0"/>
              <a:t>gun type, number of guns</a:t>
            </a:r>
          </a:p>
          <a:p>
            <a:pPr lvl="1"/>
            <a:r>
              <a:rPr lang="en-US" sz="2400" b="1" noProof="0" dirty="0"/>
              <a:t>participant information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932796-4D28-B351-29F2-A1434377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3736" y="6356350"/>
            <a:ext cx="2935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7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D023991-C6AA-66C3-C9CE-9EFDCEFA2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032139"/>
              </p:ext>
            </p:extLst>
          </p:nvPr>
        </p:nvGraphicFramePr>
        <p:xfrm>
          <a:off x="4763223" y="369456"/>
          <a:ext cx="7110883" cy="5986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27AC3-47CF-93B2-EFF1-2035855E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356351"/>
            <a:ext cx="297802" cy="365125"/>
          </a:xfrm>
        </p:spPr>
        <p:txBody>
          <a:bodyPr/>
          <a:lstStyle/>
          <a:p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t>5</a:t>
            </a:fld>
            <a:endParaRPr lang="en-US" b="1" noProof="0" dirty="0">
              <a:solidFill>
                <a:schemeClr val="tx1"/>
              </a:solidFill>
            </a:endParaRPr>
          </a:p>
        </p:txBody>
      </p:sp>
      <p:pic>
        <p:nvPicPr>
          <p:cNvPr id="5" name="Inhaltsplatzhalter 21" descr="Ein Bild, das Text, Buch, Menschliches Gesicht, Mann enthält.">
            <a:extLst>
              <a:ext uri="{FF2B5EF4-FFF2-40B4-BE49-F238E27FC236}">
                <a16:creationId xmlns:a16="http://schemas.microsoft.com/office/drawing/2014/main" id="{15456D5A-6013-971F-9310-85FB6CED3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0"/>
            <a:ext cx="4471517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715" y="5534106"/>
            <a:ext cx="3499908" cy="1033669"/>
          </a:xfrm>
        </p:spPr>
        <p:txBody>
          <a:bodyPr>
            <a:normAutofit/>
          </a:bodyPr>
          <a:lstStyle/>
          <a:p>
            <a:r>
              <a:rPr lang="en-US" sz="3600" b="1" noProof="0" dirty="0">
                <a:solidFill>
                  <a:srgbClr val="FFFFFF"/>
                </a:solidFill>
              </a:rPr>
              <a:t>Incidents by Year</a:t>
            </a:r>
          </a:p>
        </p:txBody>
      </p:sp>
      <p:pic>
        <p:nvPicPr>
          <p:cNvPr id="8" name="Grafik 7" descr="Ein Bild, das Text, Screenshot, Diagramm, Reihe enthält.">
            <a:extLst>
              <a:ext uri="{FF2B5EF4-FFF2-40B4-BE49-F238E27FC236}">
                <a16:creationId xmlns:a16="http://schemas.microsoft.com/office/drawing/2014/main" id="{4F3A62FC-28F5-182C-A91F-4F29DE8E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4" y="402570"/>
            <a:ext cx="10172891" cy="47321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 noProof="0" dirty="0"/>
          </a:p>
          <a:p>
            <a:pPr marL="0" indent="0">
              <a:buNone/>
            </a:pPr>
            <a:endParaRPr lang="en-US" sz="20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DD83EF-B970-4566-F0F2-CAF5A085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731AD7-F5CD-C494-241F-A4B84B2C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287" y="207554"/>
            <a:ext cx="8128856" cy="10786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Combined Monthly and Weekly Patterns</a:t>
            </a:r>
          </a:p>
        </p:txBody>
      </p:sp>
      <p:pic>
        <p:nvPicPr>
          <p:cNvPr id="8" name="Inhaltsplatzhalter 7" descr="Ein Bild, das Text, Screenshot, Schrift, Diagramm enthält.">
            <a:extLst>
              <a:ext uri="{FF2B5EF4-FFF2-40B4-BE49-F238E27FC236}">
                <a16:creationId xmlns:a16="http://schemas.microsoft.com/office/drawing/2014/main" id="{819A13FB-6495-4CDD-3449-FDB09F1CC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721" y="1698170"/>
            <a:ext cx="9375112" cy="495227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418C51-31A9-42C3-2D90-1DA6EDB1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9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353" y="361740"/>
            <a:ext cx="3590847" cy="713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kern="1200" noProof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State-Level Totals</a:t>
            </a:r>
          </a:p>
        </p:txBody>
      </p:sp>
      <p:pic>
        <p:nvPicPr>
          <p:cNvPr id="6" name="Inhaltsplatzhalter 5" descr="Ein Bild, das Text, Screenshot, Schrift, Diagramm enthält.">
            <a:extLst>
              <a:ext uri="{FF2B5EF4-FFF2-40B4-BE49-F238E27FC236}">
                <a16:creationId xmlns:a16="http://schemas.microsoft.com/office/drawing/2014/main" id="{409BE83F-D8D8-D2F5-5DA9-F1C21125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624" y="1678074"/>
            <a:ext cx="9415306" cy="481818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8C62E8-2AF2-C4AB-595D-D2786252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395" y="261370"/>
            <a:ext cx="3201554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10 Cities</a:t>
            </a:r>
          </a:p>
        </p:txBody>
      </p:sp>
      <p:pic>
        <p:nvPicPr>
          <p:cNvPr id="6" name="Inhaltsplatzhalter 5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3D616057-48E8-A166-69E8-47C5DFB2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980" y="1252538"/>
            <a:ext cx="10108642" cy="5095875"/>
          </a:xfrm>
          <a:prstGeom prst="rect">
            <a:avLst/>
          </a:prstGeom>
        </p:spPr>
      </p:pic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2C2C5C-2B7C-D91C-4DB1-3709C34F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040" y="6356350"/>
            <a:ext cx="265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b="1" noProof="0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Microsoft Office PowerPoint</Application>
  <PresentationFormat>Breitbild</PresentationFormat>
  <Paragraphs>205</Paragraphs>
  <Slides>31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Aptos</vt:lpstr>
      <vt:lpstr>Arial</vt:lpstr>
      <vt:lpstr>Calibri</vt:lpstr>
      <vt:lpstr>Office Theme</vt:lpstr>
      <vt:lpstr>PowerPoint-Präsentation</vt:lpstr>
      <vt:lpstr>Contents</vt:lpstr>
      <vt:lpstr>Intro: What Are We Exploring?</vt:lpstr>
      <vt:lpstr>Dataset Overview</vt:lpstr>
      <vt:lpstr>PowerPoint-Präsentation</vt:lpstr>
      <vt:lpstr>Incidents by Year</vt:lpstr>
      <vt:lpstr>Combined Monthly and Weekly Patterns</vt:lpstr>
      <vt:lpstr>State-Level Totals</vt:lpstr>
      <vt:lpstr>Top 10 Cities</vt:lpstr>
      <vt:lpstr>PowerPoint-Präsentation</vt:lpstr>
      <vt:lpstr>PowerPoint-Präsentation</vt:lpstr>
      <vt:lpstr>  Fatal vs. Non-Fatal Incidents </vt:lpstr>
      <vt:lpstr>PowerPoint-Präsentation</vt:lpstr>
      <vt:lpstr>PowerPoint-Präsentation</vt:lpstr>
      <vt:lpstr>Weapons Used</vt:lpstr>
      <vt:lpstr>Mass Shootings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Predictive Modeling </vt:lpstr>
      <vt:lpstr>PowerPoint-Präsentation</vt:lpstr>
      <vt:lpstr>Model Evaluation</vt:lpstr>
      <vt:lpstr>Feature Importance </vt:lpstr>
      <vt:lpstr>PowerPoint-Präsentation</vt:lpstr>
      <vt:lpstr>PowerPoint-Präsentation</vt:lpstr>
      <vt:lpstr>Action Items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Keith Billman</cp:lastModifiedBy>
  <cp:revision>77</cp:revision>
  <dcterms:created xsi:type="dcterms:W3CDTF">2013-01-27T09:14:16Z</dcterms:created>
  <dcterms:modified xsi:type="dcterms:W3CDTF">2025-09-05T09:34:36Z</dcterms:modified>
  <cp:category/>
</cp:coreProperties>
</file>